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315" r:id="rId3"/>
    <p:sldId id="316" r:id="rId4"/>
    <p:sldId id="317" r:id="rId5"/>
    <p:sldId id="264" r:id="rId6"/>
    <p:sldId id="269" r:id="rId7"/>
    <p:sldId id="324" r:id="rId8"/>
    <p:sldId id="265" r:id="rId9"/>
    <p:sldId id="325" r:id="rId10"/>
    <p:sldId id="299" r:id="rId11"/>
    <p:sldId id="298" r:id="rId12"/>
    <p:sldId id="326" r:id="rId13"/>
    <p:sldId id="327" r:id="rId14"/>
    <p:sldId id="300" r:id="rId15"/>
    <p:sldId id="339" r:id="rId16"/>
    <p:sldId id="301" r:id="rId17"/>
    <p:sldId id="328" r:id="rId18"/>
    <p:sldId id="266" r:id="rId19"/>
    <p:sldId id="267" r:id="rId20"/>
    <p:sldId id="330" r:id="rId21"/>
    <p:sldId id="329" r:id="rId22"/>
    <p:sldId id="331" r:id="rId23"/>
    <p:sldId id="332" r:id="rId24"/>
    <p:sldId id="334" r:id="rId25"/>
    <p:sldId id="335" r:id="rId26"/>
    <p:sldId id="336" r:id="rId27"/>
    <p:sldId id="338" r:id="rId28"/>
    <p:sldId id="337" r:id="rId29"/>
    <p:sldId id="346" r:id="rId30"/>
    <p:sldId id="268" r:id="rId31"/>
    <p:sldId id="333" r:id="rId32"/>
    <p:sldId id="341" r:id="rId33"/>
    <p:sldId id="342" r:id="rId34"/>
    <p:sldId id="344" r:id="rId35"/>
    <p:sldId id="345" r:id="rId36"/>
    <p:sldId id="343" r:id="rId37"/>
    <p:sldId id="347" r:id="rId38"/>
    <p:sldId id="262" r:id="rId39"/>
    <p:sldId id="348" r:id="rId40"/>
    <p:sldId id="270" r:id="rId41"/>
    <p:sldId id="349" r:id="rId42"/>
    <p:sldId id="351" r:id="rId43"/>
    <p:sldId id="352" r:id="rId44"/>
    <p:sldId id="350" r:id="rId45"/>
    <p:sldId id="354" r:id="rId46"/>
    <p:sldId id="340" r:id="rId47"/>
    <p:sldId id="382" r:id="rId48"/>
    <p:sldId id="383" r:id="rId49"/>
    <p:sldId id="384" r:id="rId50"/>
    <p:sldId id="385" r:id="rId51"/>
    <p:sldId id="271" r:id="rId52"/>
    <p:sldId id="272" r:id="rId53"/>
    <p:sldId id="353" r:id="rId54"/>
    <p:sldId id="303" r:id="rId55"/>
    <p:sldId id="356" r:id="rId56"/>
    <p:sldId id="273" r:id="rId57"/>
    <p:sldId id="357" r:id="rId58"/>
    <p:sldId id="358" r:id="rId59"/>
    <p:sldId id="359" r:id="rId60"/>
    <p:sldId id="360" r:id="rId61"/>
    <p:sldId id="361" r:id="rId62"/>
    <p:sldId id="362" r:id="rId63"/>
    <p:sldId id="374" r:id="rId64"/>
    <p:sldId id="375" r:id="rId65"/>
    <p:sldId id="376" r:id="rId66"/>
    <p:sldId id="377" r:id="rId67"/>
    <p:sldId id="378" r:id="rId68"/>
    <p:sldId id="381" r:id="rId69"/>
    <p:sldId id="380" r:id="rId70"/>
    <p:sldId id="379" r:id="rId71"/>
    <p:sldId id="363" r:id="rId72"/>
    <p:sldId id="364" r:id="rId73"/>
    <p:sldId id="371" r:id="rId74"/>
    <p:sldId id="372" r:id="rId75"/>
    <p:sldId id="373" r:id="rId76"/>
    <p:sldId id="389" r:id="rId77"/>
    <p:sldId id="387" r:id="rId78"/>
    <p:sldId id="365" r:id="rId79"/>
    <p:sldId id="366" r:id="rId80"/>
    <p:sldId id="367" r:id="rId81"/>
    <p:sldId id="369" r:id="rId82"/>
    <p:sldId id="370" r:id="rId8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is STEENHOUT" initials="IS" lastIdx="1" clrIdx="0">
    <p:extLst>
      <p:ext uri="{19B8F6BF-5375-455C-9EA6-DF929625EA0E}">
        <p15:presenceInfo xmlns:p15="http://schemas.microsoft.com/office/powerpoint/2012/main" userId="Iris STEENHOU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04.4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368 162 7569,'0'-8'-841,"0"-5"882,0 11 1,0-6-9,0 3-19,-6 4 0,-2-6 9,-7 7 1,0 0 16,1 0 0,-6 5-32,0 0 1,-4 6 29,4-1 0,-6 3-62,2 2 0,-2 5 18,1-1 1,-1 2-11,6-1 0,-4-4 8,4 4 1,6 3-4,4 1 0,7-1-31,-2 2 43,3-7 0,2 3 1,3-6-10,7-1 0,1-1 7,14-3 1,4 2-3,6-8 1,1 0 2,-2-9 0,-3-3 0,3-7 0,1-1 33,-6-4 1,2 4-31,-11-4 1,-1 2 55,-4-2 0,-2 4-49,-3-3 1,1 2 13,-6 3 0,-5 4-7,-5 0 0,-11 5-158,1-5 1,-4 7-19,-1-2 1,2 3-314,-7 2 472,7 0 0,-9 7 0,4 1 0</inkml:trace>
  <inkml:trace contextRef="#ctx0" brushRef="#br0" timeOffset="241">236 265 7569,'15'15'-1292,"-5"-7"1188,-1-3 1,-4 1 170,5-1 1,-5 0 52,5-5-94,-7 0 1,5 2 22,-3 3 0,-2-4 2,7 4 1,-6-1 2,0 0 1,3 0 30,-2 6-51,6-1 0,-7 6 9,5 0 1,-4-1-82,5 1 0,0 0 20,5 0 0,-4-1-10,4 1 0,-4 0-21,9-1 0,3-1-211,1-3 260,4-3 0,1-1 0,1 2 0</inkml:trace>
  <inkml:trace contextRef="#ctx0" brushRef="#br0" timeOffset="523">839 985 7569,'15'-14'-268,"-1"-3"-33,1-2 0,0-4 164,-1-7 0,6-12 87,0-7 0,6-8 371,-2-7 0,-3-3-87,-1-6 0,-4-1-227,-1 1 0,-7 6-101,-3 3 0,-5-1 94,-5 1 0,-10 0 0,-7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0.7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 7569,'8'6'236,"-1"-4"1,-7 11-748,0-3 0,-7-2 107,-3 2 0,-4-5 531,-6 5 1,2-1-49,-6 6 0,-3 0-79,-7-1 0,3 8 0,-5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58.0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1 499 7569,'14'0'-747,"-4"0"834,0 0-21,-7 0 146,10 0 1,-4-2-71,5-3 1,3 2 13,2-7 0,-1 0-38,7-4 0,-1-3 50,6-2 0,1 1-46,3-7 0,-1 6 17,6-6 0,-7 1-43,3-6 0,-4 6 8,-2-1 1,-1 1-110,-4-6 0,-2 1 65,-8 0 0,-1 1-192,-3 3 0,2 4 22,-7 6 20,-1 1 1,-10 6 16,-4 3 1,-8 5-83,-1 5 1,-9 4 53,-2 11 0,-1 3-43,-8 6 1,6 1 32,-1-1 0,3-3 49,2 4 1,-1-4 83,1 8 1,4-3-85,1-2 1,6 1 53,-2-1 0,4 1-35,1-1 0,6-1 6,-1-4 0,6 2 34,0-6 1,4 4 5,4-4 0,5-2 35,5-8 1,3 1-61,2-6 0,4 5 104,7-5 0,-1 0-93,0-5 1,1-2 140,-1-3 0,1 2-73,-1-7 1,-5 0-1,1-4 1,-7-1-12,1 0 1,-2 1 7,-2-1 0,-2 5-123,-4 0 144,4 7-225,-11-4 171,5 7 0,-7 2-172,0 3 1,-2 2 86,-3 2 1,3 4-113,-2-3 115,2 3 177,2 2-109,0 0 0,6-2-35,4-3 0,3-4 185,2-6 0,5-2-91,-1-2 1,7 0 56,-1-6 0,3 2-9,1-1 0,-1-5-34,-4 5 0,4-4 8,-3-2 0,1 0 2,-2 0 1,-3 1 8,-6-1 0,0 0-1,-1 1 0,-5 4-51,-4 0 25,-4 0 0,-7-3-167,-4 3 0,-11 4 58,-9 6 0,-1 2-235,-8 2 1,6 0-67,-1 5 0,-2 1-581,2 5 919,6 0 0,0-1 0,5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58.5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44 7569,'15'0'-514,"0"0"99,-1-6 0,-6 3 850,-3-7-254,4 7 121,-8-11-231,6 13 0,-9-6 12,-3 7 0,2 0-64,-7 0 1,0 0-5,-4 0 1,-1 2-49,0 3 83,0-4 1,1 13-102,-1-5 1,0 4 79,1 2 0,4-5-53,0 0 1,7-1 34,-2 6 0,3 0 12,2 0 4,0-1 1,7-1 8,3-3 0,4-3-20,6-7 1,-2 0 122,6 0 0,1 0-2,4 0 1,-4-2-93,-1-3 0,-4-3 66,4-7 1,-6 1-49,2-1 1,-4 0 226,-1 0-204,0 1 1,-2-1-40,-3 0 1,-4 6-43,-6-1 0,-6 7-138,-4-2 0,-5 3-174,-5 2 1,-1 2 161,-3 3 0,-2 3-267,6 6 1,-5 1 159,6 0 1,-6-2-266,6-3 517,-1 3 0,-1-5 0,-2 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58.8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89 7569,'21'-6'8,"2"2"1,5-4 0,-2 2 218,-1 2-107,-7-4 0,8 2-27,-7-4 0,6 2-63,-6 3 1,-1 2 96,-8-7 0,3 7-152,-3-2 60,-3 3 0,-1 4-74,-6 3 1,-6 3-109,-4 6 84,-10 1 0,2 6 38,-6 4 0,-1 3 57,-4 1 0,-1 5-116,1 1 1,-2 5 58,-3 0 0,3 0-129,-4 0 0,-1 2 85,2-3 0,-7-1-123,2 1 0,5-6 29,4 1 1,3-9 48,7-6 0,2-3 9,8-1 69,4-7 1,14-1 39,7-7 1,8-12-93,11-2 1,-2-11 185,8 1 0,-3-4-38,2-1 0,4-6 122,-4 1 1,-3 0-37,-2 4 0,2 1-23,-1-1 0,-1 3-38,-5 2 1,1 4-25,-1 6 1,-6 7-79,-3 3 1,-4 4 80,-1 1 0,-1 1-75,1 4 1,-5-2-19,0 7 0,-1 0-103,6 5 0,-5-1-77,0 1 0,4 0 209,6-1 0,6 8 0,-3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59.8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87 351 7569,'0'8'-182,"0"5"347,0-11 88,0 11-79,0-11 1,6 3-149,4-10 0,5 1 120,4-5 1,-1-3 15,7-7 0,-1 1-64,6-7 0,4 6 35,0-6 0,0 5-76,-4-4 1,-1-1 67,1-4 1,-3 1-129,-2 4 0,-4-2 86,-6 6 0,-7 1-101,-3 4 1,-3 5 53,-2 0 1,-9 7-199,-5-2 1,-9 5-28,-11 5 0,1 3-25,-6 7 0,-1 6-5,-4 4 1,5 2 69,0 3 1,6-1 81,-1 0 0,8 1-28,1-1 0,7 2 115,-1 4 0,2-4-36,3 3 0,4-1-34,0 1 1,7-3 56,-2 3 1,5-3-46,5-1 0,-2-7 78,7-4 1,1 2-64,9-1 0,1-5 65,4-6 0,3-5-63,-4 1 1,4-4 154,1-1 0,1-5-42,-1 0 0,-1-6-27,-4 1 0,2-3-45,-6-2 1,0 1 6,-6-1 0,-4 2-209,0 3 156,-7-3-241,4 12 48,-7-6-13,0 7 194,0 13 1,0-3 81,0 9 0,0-7-86,0-2 0,1-5 104,4 4 1,3-5-50,7 1 1,5-4 53,-1-1 1,7 0-28,-1 0 0,3 0 79,1 0 1,0-1-28,1-4 1,-6-4 5,1-5 1,-2-1 75,1 0 1,-3-1-60,-6-4 1,3 4-27,-3-3 1,3 4-10,-8 5 1,-4-3-119,-1 3 0,-5 4 78,-5 1 0,-8 3-73,-7 2 1,-6 0 17,2 0 0,-9 2-138,-1 3 0,0-2 28,4 7 1,1-2-119,-1 2 0,1 3-231,0-3 1,1 3 31,3 1 442,4 1 0,0 6 0,-2 2 0</inkml:trace>
  <inkml:trace contextRef="#ctx0" brushRef="#br0" timeOffset="424">1071 469 7569,'15'-15'-959,"-7"7"1140,-1-5 113,-7 11-279,0-4 70,-7 6 0,-1 0-71,-7 0 1,1 1 53,-1 4 0,0-2-99,1 7 1,-1 0 26,0 5 0,1-1-8,-1 1 0,5 0 52,0 0 0,7-1-114,-2 1 0,-1 0 45,1-1 1,0 1-3,5 0 1,6-5 13,4-1 1,5-5 14,4 1 0,4-4 21,7-1 1,1 0-25,3 0 0,-3-1 129,3-4 0,-3-2-18,-1-3 1,-7-3 64,-4 3 0,-4-3 37,-5-1 1,1-1-82,-6 0 1,0 1-95,-5-1 0,0 0 63,0 0 1,-2 2-264,-3 4 0,-4 2 4,-11 7 1,-3 0 17,-6 0 0,1 0-40,3 0 0,-2 7-223,2 2 1,2 0 407,-1 0 0,6 8 0,-3 6 0</inkml:trace>
  <inkml:trace contextRef="#ctx0" brushRef="#br0" timeOffset="1203">1277 601 7569,'15'-5'0,"0"0"-70,-1-6 1,6 3-155,0-7 1,4-5 318,-4 1 1,4-6 505,-4 6-307,-1-7-241,-4 9 0,5-4-9,-1 6 1,-1 1 55,-8-1-9,3 7-8,-11 1 5,4 7 0,-14 12-19,-7 2 1,-1 11-367,-9-1 187,1 4 0,-4 8 39,4 3 1,-9 2-39,4-2 0,-4 4-15,4-4 0,-2-2 100,-4 3 0,3-6-61,-8 5 1,3-1 32,-2 1 1,3-3-94,6-7 1,7-1 85,4-3 1,3 1-29,1-7 0,7-4 53,3-5 0,5-7 75,5 2 0,4-10 13,11-5 0,5-9-45,9-6 0,-1-3 123,6-1 1,-2 0-80,2-1 1,2-1 42,-6-3 1,4 1-30,-5-6 1,0 6 17,-4-1 0,-1 3-91,1 2 0,-1 6-5,0 3 0,-4 4-30,-1 1 0,-6 2 67,2 3 0,-4 4-36,-1 6 1,-5 0 31,0 0-55,-7 0 1,3 6 5,-6 4 1,0 3-3,0 2 0,0-1 19,0 1 0,0 0-14,0 0 84,0-1 0,7-1-67,3-3 1,3-3 90,1-7 0,1 0-81,0 0 1,1-2 87,4-3 0,-4-3-27,4-7 0,1 1 15,-1-1 1,1-6-12,-2-4 0,-2-3 70,2-1 1,3-5-45,-3-1 1,2-4-33,-1 5 0,-2-5 23,6 4 1,-4-4-10,5 5 1,-3 0-118,3 4 1,-2 1 1,-4-1 0,-7 8-79,3 2 1,-6 4-9,1 1 81,-3 7 0,-7 3-111,0 10 1,-7 5 76,-3 9 1,-4 4-44,-6 6 1,-1 6 61,-4-1 0,-1 7-45,7-2 1,-6 3 59,5 3 0,1-1 5,4 0 0,0-5 12,1 0 0,-1-6 0,0 1 1,7-9 84,3-6 0,4-2-135,1-3 170,0-6 0,1-1-68,4-7 1,3-7 69,7-2 0,6-6-41,4-5 0,3 2 137,1-6 1,7-1 38,3-4 1,8 0-61,2-1 1,7 2-249,-2 4 1,1 3 105,-1 6 0,2 7-470,-7 3 0,0-2 87,-5 2 356,0 1 0,0 4 0,0 0 0</inkml:trace>
  <inkml:trace contextRef="#ctx0" brushRef="#br0" timeOffset="2329">2762 822 7105,'8'0'-182,"-1"0"95,-7 0 1,0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03.4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0 412 8500,'8'-7'403,"0"-2"-221,-3-11 0,3 2 0,7-6 0,-5-1-114,0-4 0,0-1-358,4 1 0,-1 1-105,-3 4 1,3-4 74,-3 3 0,-3-1-577,-3 2 897,5-4 0,-1 12 0,6-6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03.6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662 15 7569,'15'0'172,"-1"0"140,-5 0 92,4 0-250,-12-6 1,-1 4-36,-9-3 0,-6 4 33,-5 1 1,-3 0-64,-6 0 1,0 0 18,-1 0 1,-4 1-183,0 4 1,-9 2-502,-1 3 433,0 3 1,-8-5-235,3 6 0,-2 1 54,-3 0 322,3 0 0,1 6 0,-2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03.9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647 0 6781,'-21'0'317,"-2"0"0,-10 0-113,-6 0 0,-2 2-104,-12 3 1,0-2-163,-1 7 0,4-5 91,6 5 0,1-5-252,4 4 0,5-4 103,9 5 0,-1-7-169,6 2 289,1 3 0,4-6 0,1 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04.2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15 7254,'8'0'-867,"0"-5"913,-3 0-14,-4 0 462,6 5-306,-7 7 1,-5 1-119,0 7 0,-6-1 31,1 1 0,-3 1-29,-2 4 1,1-2-35,-1 6 1,-5 3-6,1 7 1,-8-1-149,3 6 0,-5 0 67,-6 5 1,4 0-186,-3 0 1,3 0 103,2 0 1,6-1-67,3-4 0,4-3 195,1-7 0,0 7 0,1 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04.4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0 7407,'8'8'-461,"-1"5"1,-9-11 909,-3 3-260,-9 3 0,-4-5-232,-7 7 0,2-5 21,-1 5 1,-4-2-241,4 2 1,-4 3-78,-2-3 339,8 3 0,-6 1 0,5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05.1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89 103 7569,'20'-1'-296,"-1"-4"0,1 2 321,-5-7 1,-1 5 221,1-5-209,-7 0 1,4-4 90,-8-1 1,1 5-234,-5 0 58,-6 7 0,-7-4-45,-7 7 1,1 0-27,4 0 1,0 0 111,0 0 1,-4 7-94,-1 3 1,2 3 54,8 2 0,-3-1-16,4 1 1,-3 0 26,2-1 1,4 1 48,6 0 1,0-1 25,0 1 1,1 0-60,4 0 1,4-6 102,5 1 1,6-7-85,-1 2 0,8-3 128,-3-2 0,5 0-68,6 0 0,-4-2 74,3-3 0,-1-4-59,1-11 1,0 2-10,1-6 1,-1 4-68,-10-5 0,3 7 58,-3-1 1,-3 4-97,-6 5 0,-5-1 70,0 6-188,-7 0 176,3 5 0,-6 7-155,0 2 1,-1 5 75,-4 0 1,2 6-42,-7-1 1,7 3 57,-2-3 0,3-2-6,2 2 0,0-2 72,0-3 0,2-1-66,3-3 1,3 2 83,6-8 0,6 1-32,0-5 0,4 0 74,-4 0 0,1 0-30,-1 0 0,-4-5 9,3 1 0,-2-8-47,-3 2 1,1-3-26,0-1 62,0-1-230,-7 0 198,-2 7-131,-6 1 1,0 9 92,0 3 0,0-2-26,0 7 0,5-5 39,0 5 0,5-5 7,-5 4 1,6-4 69,-1 5 1,8-7-87,2 2 0,6-3 63,-2-2 1,-1 0-48,2 0 0,-1-2 97,5-3 1,-1 2-43,-3-7 1,-2 1 75,-4-6 0,-7 2 10,2 3 0,-7-3-94,3 3 1,-7-3-32,2-2 1,-5 1 38,-5-1 0,-5 5-131,-9 0 1,-4 5 34,-7-4 1,-4 5-71,0-1 0,-6 4 120,6 1 1,0 1-357,4 4 1,6-1-296,-1 5 637,8 1 0,-11 11 0,5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1.8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294 162 7569,'8'-8'-14,"-1"2"185,-7 6-127,0-7-102,0-1 0,-7-5-28,-2 3 0,-9-1 147,-2 6 0,-6 0-144,1 5 1,-2 0 16,-3 0 0,2 1 119,4 4 1,1-1-130,4 5 1,7 1 51,-3 5 0,6-5 4,-1 0 1,3-6 18,7 6 0,0-5-3,0 5 4,7-7 0,7 4 0,9-7 0,0 0 1,10 0 44,-4 0 1,6-2 4,-1-3 1,-3-3 24,3-7 0,-4 1-57,-6-1 0,-3 0 100,-6 1 0,0-1-82,-1 0 1,-5 5 77,-5 1-11,-2-1-182,-2-5 1,-2 7-25,-2 3 1,-5-2-134,-5 3 1,-1-1-76,0 5 0,1 1 87,-1 4 0,0-2 65,1 7 1,-1-5 158,0 5 0,7-7 0,1 10 0,7-11 0,0 4-31,7-6 1,1 5 30,7 0 0,0 0 121,-1-5 0,3 5-18,2 0 1,-3 5 59,4-5 1,-4 6-71,-1-1 1,0 3 16,0 2 0,-2-1-29,-4 1 0,3 5 12,-7-1 0,5 7-17,-6-1 0,3-2-4,-2 1 0,-4 1-12,4 4 0,-3 1 17,-2-1 0,-7 0-100,-2 1 1,-6-1 82,-5 1 0,-2 2-127,-8-2 1,-6 2 69,-3-7 0,-3-4-264,-3-1 0,8-4 50,3-1 1,3-7 210,1-3 0,1 3 0,-1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05.6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0 427 7569,'9'1'-474,"-5"4"0,-2-2 531,-2 7-46,0-6-8,0 9 11,-6-5-31,4 6 28,-5 1-27,7 0 21,0 0 0,9-7-9,5-3 1,3-4 3,7-1 1,-6-1 19,2-4 1,2-3 4,3-7 0,-4-1 3,-1-4 0,-2-3 28,1-6 0,-2-1-43,2 1 1,4-5 49,2-1 0,1 1-38,-2 5 0,4-6 73,-3 1 1,1 0-61,-2 4 0,-3 3-47,-6 2 0,-2 4-145,-3 6 209,3 7-125,-11 1 0,-1 9 48,-6 3 1,-11 5-95,1 9 0,-4-1 40,-1 7 0,2 1 31,-6 8 0,4-3-7,-4 4 1,6 0-40,-2 0 0,4 1 71,1-2 0,-3-3-2,3 3 1,-3-4 53,9-6 1,2 2-69,2-6 1,4-5 175,1-6-125,0-5 1,3 1 139,7-10 0,1-5-63,14-10 1,1-3 28,8-6 0,4-5 30,6-1 0,5-4-85,0 5 1,5 0-137,-5 4 0,3 1 89,-8-1 0,2 6-19,-12-1 0,7 8 0,-4-5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06.3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0 7569,'-7'15'-373,"4"-2"442,-7-3 0,5 1 154,-5-6 1,1 6-197,-6-1 0,5 2-90,0-2 0,0 4 50,-4 1 1,4 0-10,0 4 1,2-2-504,-2-3 245,-3 1 280,12 0 0,-13-1 0,6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07.8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15 207 7569,'15'0'-28,"-1"0"71,-5 0 1,4 0 108,-4 0 0,0 0-12,0 0 1,1-7-14,5-3 0,0-3-141,-1-1 0,1-1 100,0 0 1,-6 0 1,1 1 0,-2-1-5,2 0 97,-3 1-236,-7-1 50,0 0 1,-2 2-159,-3 3 172,-3 4 1,-8 6-113,-4 0 0,4 0 67,-4 0 1,4 1-64,1 4 1,0 4 34,1 5 0,-1 1 47,0 0 1,2 1-7,4 4 1,-3-4-1,7 4 0,0 1-6,5-2 1,0 1 28,0-5 1,2-1 3,3 1 1,8 0 10,6-1 1,1-4 2,-5 0 1,1-2 89,4 2 1,-4-3-106,4-7 0,-2 0 85,1 0 0,-2 0-68,2 0 0,4-2 27,1-3 1,3-3 7,-3-7 1,4 0-1,-4 1 1,4-1 3,2 0 0,-8 1 3,-2-1 1,-4 0-67,-1 1 84,0-1-169,-1 0 156,1 0-250,-7 7 218,-1 2-307,-7 6 115,0 6 1,-2-2-38,-3 5 148,4 1 1,-6 5 13,7 0 0,0-6-21,0 1 1,0 0 70,0 5 0,0-6-118,0 1 172,0 0-98,7 5 0,1-5 40,7-1 0,-1-5 26,1 1 1,0-4-62,-1-1 89,1 0 1,0-1-68,-1-4 0,1 1 93,0-5 0,-5 4-52,-1-5 0,1 2 1,5-2 1,-5-3-21,0 3 0,-6-1 26,6 1 0,-2-3-21,2 3 1,3-2 4,-3 3 1,-2-4-51,2 3 1,-5 2 43,5-2 1,-5 5-57,4-5 0,-4 5 30,5-5 0,-5 7-9,5-2 6,-7-3 0,5 6 0,-3-2 0,-3 0-7,3-1 0,-2 4 14,2-4-6,-4 3 1,8 2 5,-4 0-11,-4 0 46,6 0 35,-1 0-53,-4 0 81,4 0-58,-6 7-19,0-6 7,0 6 1,5-5-20,0 2 0,2-2-32,-2 3 1,-2-3 25,7-2 1,0 0 6,4 0 0,-4 5 5,0-1 0,0 6 0,4-5 1,-4 2-12,0-2-3,-7 3 1,4 6-31,-7 1 1,0 0 34,0 0 0,0-1-108,0 1 1,-7 0 94,-3-1 1,2 1-75,-2 0 1,2-1 35,-2 1 0,-3 0 1,5 0 53,0-1 0,2-4 47,6 0-76,0-7 0,6 4 101,4-7 0,5 0-16,4 0 0,-1-5-25,7 0 1,-6-7-24,6 3 1,-2 0 105,1 0 1,2-1-44,-6-5 1,1 0 1,-1 1 0,-4 1-29,4 3 1,-6-3 1,-4 3 0,1-3-60,-6-2 1,5 5 55,-5 1 0,2 4-244,-2-5 122,-4 7 0,6-5-207,-7 3 167,0 3-323,0-5 350,0 21 0,-2-10 34,-3 11 1,4-3-51,-4 2 0,-2 6 54,2-1 1,-5 1-5,5-5 1,1-1 26,4 1 0,0 0-1,0 0 79,0-1 1,1-1-129,4-3 127,3-3 0,7-7-74,0 0 1,4 0 121,1 0 1,1-2-71,-1-3 1,-4 2 9,4-7 0,-2 0 6,1-4 0,-2-1 7,2 0 1,1 0 12,-6 1 1,4-1-33,-8 0 1,3 6-77,2-1 1,-5 5 73,0-5 1,-6 7-59,6-2 0,-5-2 19,5 2-6,0 1 1,4-1-97,1 0 108,0 0 1,1 3-13,4-3 0,-2 4 6,6-4 1,-4 3-212,4 2 1,-1 0-151,2 0 1,2 0-562,-2 0 923,3 7 0,1-6 0,1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08.0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7569,'-8'0'204,"2"7"0,11-4-204,0 7 0,6-1 0,-3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08.4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7569,'9'8'576,"-3"-1"-599,-6-7 1,-6-7-1,-3-1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10.0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1 426 7165,'8'0'503,"5"-1"-290,-3-4 1,3-3 5,1-7-140,1 0 0,2 1-1,2-1 0,-1 0 40,7 1 0,-6-6-88,6 0 0,-2 1 89,1 4 1,2 5-177,-6 0 0,-1 6 24,-4-6 1,-5 6-124,0 0 61,-1 2 0,0 8 69,-4 4 0,-4 0-115,-1 5 0,0-4 78,0 9 1,-6-4-32,-4-1 1,2 4 51,-2 1 0,5 0-41,-5-6 0,7 1 67,-2 0 1,3-5-2,2-1 43,0-5 0,2 2-92,3-6 105,3 0 1,7-1-55,-1-4 0,6-4 117,0-5 1,-1-1-104,-4 0 1,0 1 13,-1-1 1,1 5 19,0 0-5,-1 7 1,0-5 63,-5 3-73,4 3 0,-6-3-51,3 10 51,-4 4 0,-4 5-63,3 1 46,-4 0 1,11-1-2,-7 1 1,1-5-3,-1 0 1,2-5-5,3 4 1,3-5 22,-4 1 1,4 1-18,2-1 0,5 0 35,-1-5 0,1 0-28,-5 0 0,1-2 44,4-3 1,-4-1-38,4-4 0,-4-3 43,-1 3 1,-1 2-28,1-2 16,0 0-46,-1-4 1,-1 4 43,-3 0-105,-3 7 94,-7-4-78,0 7-132,0 13 154,0-3 1,0 11-3,0-6 1,0 0 31,0-1 0,0-4-21,0 0 0,1-2 14,4 2 1,-1 1-17,5-6 0,1 5 120,5-5 0,0 0-104,-1-5 0,3 0 112,2 0 1,-3 0-23,4 0 0,1-2-25,-1-3 0,4 2-27,-4-7 0,5 1 3,-6-6 0,6 0 69,-6 0 1,6 2-63,-6 4 1,1-4 38,-5 3 1,-1-3-36,1-2 0,-5 0-35,0 1 0,-7 4-28,2 0-107,-4 7 0,-2-4-7,-4 7 1,-3 0 81,-7 0 0,0 0-87,1 0 0,-1 2 56,0 3 0,1-2 14,-1 7 0,0 0-1,0 4 0,6 1 17,-1 0 0,5-1 2,-5 1 0,7 0 2,-2-1 0,3 1 76,2 0 0,0 0-106,0-1 116,7 1 0,6 0-69,7-1 1,4-6 108,-4-3 0,6-3-25,-2-2 0,4 0 57,1 0 1,2-2-98,4-3 1,-4-3 66,3-6 1,-3-3-37,-2-2 1,1-3-8,-1-2 0,1-4 9,-1 4 0,2-4-7,3-1 0,-3-6-21,4 1 1,-1 0 16,-5 4 0,4 1-100,-8-1 0,-4 3 38,-2 2 0,-4 4-235,-5 6 219,3 1 0,-10 0-62,7 5-222,-7 2 226,4 7 0,-9 0 32,-3 0 1,2 5-10,-7 0 1,0 11-8,-4-1 1,-1 8 17,0-4 1,-1 8 4,-4-3 1,4 4-23,-4 1 1,4 1 15,1-1 1,1-4-18,-1-1 0,2-6 20,3 2 0,-1 1 22,6-2 1,0-4 8,5-5 1,0-5 78,0 5 1,7-7 33,2 2 1,6-5-74,5-5 1,2 2 118,8-7 1,6-2-79,3-7 1,3 2-30,3-2 1,-1-2 5,0 1 0,-2-4-534,-3 4 1,-3 0 500,-6 6 0,-1-1 0,1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10.2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 7655,'-8'6'-21,"1"-4"1,2 6-889,0-3 657,0-3 316,5 4 1,7-12 0,1-2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11.0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0 662 7418,'0'10'-284,"0"0"-150,7-7 0,1 4 1163,7-7-423,0 0 1,1-2-6,3-3 1,-1-8-156,7-6 0,1-8 3,8 3 0,-3-4-46,4-1 0,-4-7 10,-2-3 0,1-4-13,-1-1 0,0 0-80,1 0 1,-1 5 63,0-1 1,-6 8-91,-3-2 0,0 2-83,-6 3 0,3 6 40,-13 4 0,1 2-161,-5 3 0,-6 5 83,-4 5 1,-3 2-48,-2 2 1,-4 2 67,-1 2 0,-4 5 12,4 5 0,-5 8-9,6 2 0,-7 5 8,1 6 0,4-3 7,1 8 1,-1-1 12,2 5 1,-1 5 99,5 0 0,2-2-90,3-8 0,-1 2 94,6-6 1,0-1-85,5-5 1,0-4 94,0-1 1,7-6-34,3 2 1,3-5 10,1-6 1,1 3 46,0-7 1,6 0-75,3-5 0,-1 0 70,2 0 1,-6-7-60,6-3 0,-7-3 111,1-2 0,3 1-93,-3-1 1,-1 0-57,-8 1 0,1 4 18,-6 0-139,7 7-28,-11-10 142,6 11 0,-9 2-48,-3 10 0,2-2 11,-7 2 49,7 0 0,-3 4 46,6 1 0,1-2 4,4-3 1,3 1-49,7-6 1,0 2 153,-1-2 1,8-4 78,2 4 0,-1-5-128,1-5 0,-1 2 65,2-7 1,1 0-81,-6-4 1,-1-1 95,-4 0 1,0 1-53,-1-1 0,1-1 53,0-4 0,-7 4-83,-3-4 0,-4 4 3,-1 1 1,-1 5-182,-4 0 0,-10 7 55,-9-2 1,-4 4-258,-2 1 1,-4 6 129,0 4 0,-5 5-380,4 4 1,1-2 554,5 2 0,-1 4 0,1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11.7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0 148 7569,'15'-7'-209,"-7"6"1,3-7 236,-6 3 118,0 3-295,-5-11 158,0 11-183,0-4 0,0 17 208,0 4 0,-1 3-88,-4-3 1,3-1 62,-3 1 0,3 0-36,2-1 1,0 1 15,0 0 1,0-5-6,0-1 1,7-5 11,3 1 0,3-4-4,2-1 1,-1 0 10,1 0 1,1-6-9,4-4 1,-2-3 22,6-2 0,-4-5-20,4 1 1,-4-1 18,5 6 1,-7-1-15,1 0 1,-3 7 3,-1 3 35,0-3-17,-7 6 0,-1 2-31,-7 10 1,0 3 13,0 2 1,0 0-23,0-1 0,0 1 20,0 0 1,1-2-17,4-3 0,-2 1 16,7-6 1,-5 0-1,5-5 0,0 0-7,4 0 0,1 0 1,0 0 0,4-7 2,1-3 0,0-1 1,-6 1 0,1-1-28,0 6 0,-6-5-54,1 5-12,-7 0 79,11 5 1,-13 7-110,4 3 0,-3 3 114,-2 1 0,0 1-26,0 0 1,0-1 39,0 1 0,1-7-40,4-3 0,-1 2 117,5-2 0,1 0-15,5-5 1,0-2-26,-1-3 0,3 3-4,2-3 1,-3-3 4,4-1 0,1 0 21,-1 0 1,0 0 3,-6 0 1,1-3 44,0 7 0,-1-6-77,1 1 0,-5 2 10,0-2 1,-5 5 2,4-5 0,-1 5 29,2-4-19,3-1 0,-6-5-10,3 0 0,1 6-9,-6-1 0,5 0-4,-5-5 0,5 1-53,-6-1 0,1 5 98,-5 0-163,0 1 1,-6 0 66,-4 4 0,-5 4-48,-4 1 1,-4 1 2,-7 4 0,1 0-122,0 10 1,1-4-48,3 9 1,-1-4 67,7-1 0,-1 5-67,5-1 0,2 1-3,3-5 229,-3-1 0,5 1 0,-6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12.1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0 7040,'0'8'-294,"0"5"338,0-4 64,0 5-36,-6 1 0,4 0 4,-3-1 0,4 6 0,1 0 0,0 1-5,0-2 0,0 3-10,0 2 0,0 4 0,0-4 1,-5 9 3,0 1 1,-7 2 8,3-1 1,-4 1 11,-2 3 0,-2 3 10,-2-3 1,1 4-227,-7 1 1,6-5-166,-6 0 1,1-6 70,-6 1 1,3-3 106,2-1 1,-1-2-31,6-4 0,-1-8 60,2-6 87,9-7 0,-10 4 0,12-7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3.2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1 632 7569,'13'2'-538,"-4"3"302,4-4 0,-9 6 224,6-7 1,-6 0 0,6 0 150,2 0 1,6 0-16,1 0 1,2-2-89,-1-3 1,3 2 6,6-7 1,-6 0 49,-3-4 0,1-1-62,-1 0 1,-1-4 88,-4-1 1,0-4-69,-1 4 0,-6-1 158,-3 1-152,4 4 1,-8-5-36,4 6 1,-10 5 3,-5 0 1,-3 7-66,-1-2 1,-6 5-79,0 5 1,-4 3 85,4 7 1,-4 0-95,4-1 1,-4 1 66,4 0 1,2 4 10,8 1 1,-1 0 7,6-6 0,-5 1 54,5 0 0,0-1-31,5 1 1,7-5 2,3 0 0,3-2 51,1 2 0,8-2-47,2-3 0,-1-4 33,2 4 1,-6-3-23,6-2 0,-6-2 20,6-3 0,-7 2-22,1-7 0,-1 2 44,2-2 0,-4-6-39,4 6 0,-2-11 28,1 6 1,-2-3-18,2 4 0,-2-1-2,-3 0 0,-1 5-23,-3 1 1,2 4 38,-7-5-66,-1 7 44,3-4 0,-5 9-65,3 3 0,-4-2 4,-1 7 1,-1-1-8,-4 6 1,3-5-60,-3 0 0,-1 0 93,1 4 0,-2 1-79,2 0 63,4-1 1,-6 1-69,7 0 50,0-1 0,2 0 73,3-5 0,3-2-35,6-7 1,1 0 40,0 0 0,6 0 23,4 0 0,-3-7-59,3-2 0,-1-5 43,6 0 0,-6-3-34,1-2 1,-2 2 14,1-2 1,2 3-9,-6 1 1,0 2 75,-6 3-72,1-3 81,-7 11-35,5-4 1,-6 7-10,3 4 0,-4-1-22,-6 5 0,0 1-33,0 5 1,0 0 56,0-1-79,0 7 0,2-4 14,3 2-17,-4-2 12,6-3 22,-1-5 0,2-3-12,7-6 1,0-1 8,0-4 0,-1-2 13,1-3 1,1-3-13,4 3 1,-4-3-21,4-1 1,1 1 20,-1 3 1,-1-2 21,-4 7-1,0 1 1,-6 4-6,1 0-8,0 0 0,-2 6-6,-3 4 16,-3 3-12,-2 2 1,0-1 0,0 1 12,0 0 0,5-5 0,0-1 1,4-4 3,-4 5 0,7-7 27,-3 2 0,0-3-36,0-2 0,1 0-2,5 0 0,0 0 5,-1 0 1,1-2 12,0-3 0,-2 2-9,-3-7 0,3 2-2,-4-2-2,5-3 0,-5 10 0,-1-7 45,-1-1 0,3 3-52,-5-2 1,1 5-1,-1-5-24,-3 7 1,4-5 34,-6 3 0,2 3-50,3-3 51,-4 4-27,6 1 10,-7 6 0,0-3-32,0 7 1,0-5 26,0 5-61,0 0 1,0 4-64,0 1 113,-7-7 0,6 5-40,-4-3 1,3-2 30,2 2 1,0-5 22,0 5-25,0-7 0,2 4 32,3-7 1,3 0 12,7 0 0,-1 0 12,1 0 0,0 0 57,0 0 1,-1-7-83,1-3 0,4-3 52,1-2 1,5 1-40,-6-1 0,6-1 32,-6-4 0,6 2-28,-6-6 1,6 4 183,-6-4-175,8-1 1,-6-4 0,5-2 35,-2-4 1,-4 4-75,5-3 1,-6 3 51,6 2 1,-7-1-152,1 1 128,-2-1 1,-3 6 0,-1 1-138,-3 2 0,2 1 72,-8 5 0,1 6-212,-5-1 148,0 7 48,0-4 19,0 20 0,-1 2-5,-4 9 0,-2 4 37,-2-3 0,-5 2-3,5 3 1,-4 1 3,-2 3 1,-1-1-9,-4 6 0,4-1 27,-4 1 1,4 2-41,1-7 0,0 3-2,1-7 1,1 2 59,3-7-48,3-4 0,7-4 8,0-8-5,0-5 1,7 1 32,3-10-25,3-4 0,8-7 0,2-3 25,0-6 1,4-3 20,-2-1 1,3-2 6,1-3 1,-5 3-153,1-4 110,-1 4 0,6 2 1,-1-1-466,1 1 462,6 6 0,1-5 0,7 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12.5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1 324 7569,'14'0'-790,"-5"0"809,4 0 1,-5 0 208,6 0 0,-4-2-184,0-3 1,0-1-8,5-4 1,-1-8-71,1 3 1,0-4 91,-1-1 1,1 2-3,0-6 0,-1 4-2,1-5 1,-2 3-6,-3-3 1,1 2-15,-6 4-143,0 2-97,-5-4 106,-6 13 0,-2 1 75,-7 7 1,0 4-15,0 5 0,-4 3-21,-1 12 1,1-4-23,4 4 1,0 1 62,1 4 0,4 1 5,0-1 1,7-4 6,-2-1 1,-2-6 78,2 2 1,0-4 133,5-1-205,7-1 1,1-4 65,7 0 0,0-7-51,-1 2 1,6-3 16,-1-2 0,8-7-1,-3-2 0,4-5-19,1 0 1,1-6 9,-1 1 0,0-1-2,1 5 0,-1 1-6,1-1 0,-1 5 3,0 0 1,-1 7-33,-3-2 0,1 3 32,-7 2 0,6 7-184,-5 3 0,-1 3-40,-4 2 204,0-1 0,-1 7 0,1 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13.2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338 662 7569,'-14'23'-273,"5"-2"0,-4-1 140,4-1 126,-5 1 0,3 1 85,-4 4 0,9-2 162,-9 1 1,-1-4-95,-4 4 0,5-6-63,6 2 0,-1-4-1,-5-1 1,7-5 73,3-1-180,-3-5 0,5 1 55,-7-10 0,7 1-80,-2-5 0,-2-6 39,2-5 1,-5-6-110,6 2 0,-8 1-314,2-2 0,2 1 59,-2-6 374,1 7 0,-6-4 0,0 4 0</inkml:trace>
  <inkml:trace contextRef="#ctx0" brushRef="#br0" timeOffset="389">573 780 7569,'22'0'-508,"-6"0"1,0 0 533,-6 0 877,-7-7-584,10-1-284,-11-7 0,3 2-58,-10 3 59,-3 4 0,-7 6-85,1 0 1,-1 0 87,0 0 1,0 1-92,1 4 1,-1 2 85,0 3 1,2 3-101,4-3 0,-3 3 29,7 1 0,0 1-45,5 0 0,0-1 70,0 1 0,7-2 1,3-3 0,3 3 71,1-3 1,8-4-76,2-1 0,4-3 184,1-2 1,1 0-100,-1 0 1,-4-7 106,-1-2 0,-6-4-36,2-2 1,-4 0 26,-1 0 0,-7-1-196,-3-3 1,-4 2 109,-1-2 0,-6 2-323,-4 3 0,-8 0 137,-2 5 1,-6-3-171,2 7 1,-4 0 31,-1 5 242,6 7 0,-5 1 0,5 7 0</inkml:trace>
  <inkml:trace contextRef="#ctx0" brushRef="#br0" timeOffset="1012">985 765 7569,'15'0'-217,"-1"-7"0,1 4 241,0-7 1,0 1-48,-1-6 0,3 0 122,2 0 0,-3-1-11,4-3 0,-4 1-65,-1-7 58,6 1 0,-4-1 52,2 1 0,3 4-27,-3-5 0,6 3-61,-6-3 1,1-1 62,-5 6 0,-1 1-168,1 4 1,-5 0 126,0 1-182,-7 6 0,2-4 25,-10 7 0,-5 0 14,-10 5 1,-2 7-99,-8 3 0,1 4 80,-1 6 0,1 3-32,0 6 1,1 1 26,3-1 0,-3 2 43,4 3 0,-4 2 20,-1 3 1,6 2 9,3-6 1,-1-1 12,2-5 1,5 1 2,10-1 0,2-4 20,2-1 0,6-6-38,4 2 1,10-6 100,4-4 0,4-3-86,2-7 1,-1 0 84,0 0 1,1-2-73,-1-3 0,-1-3 95,-4-7 1,3 1-57,-8-1 1,1 0 47,-6 0-265,1 1 216,0-1-185,-7 7 154,-1 1 0,-7 9-356,0 3 224,0 3 0,-5 7 45,0-1 1,0 1 100,5 0 0,0 0-84,0-1 1,1-4 167,4 0 0,4-5-40,5 5 0,7-7 84,4 2 0,4-4-43,6-1 0,-3 0-28,8 0 0,-6-6-20,5-4 0,-8-3 85,-2-2 1,1 1-31,-6-1 0,-2 0 10,-3 0 0,-7-4 47,-3-1 0,-5 1-86,1 4 0,-4 0-103,-1 1 1,-8 4 62,-7 0 0,-6 7-304,-8-2 0,-6 3 141,1 2 0,-7 7-291,2 2 410,3-2 0,-6 13 0,4-4 0</inkml:trace>
  <inkml:trace contextRef="#ctx0" brushRef="#br0" timeOffset="1628">2117 353 7569,'8'0'-265,"0"0"20,-3 0 105,-3 7 0,4-4 191,-6 7 1,-1 0 219,-4 4 1,-3 6-165,-7 0 0,0 4-33,0-4 0,1 8-7,-1 1 0,0 2-15,1 8 0,-6-5-166,0 6 1,-1-3 99,2 2 1,2 2-247,-2-6 1,2 4-224,3-5 0,4-5 483,0-4 0,0-1 0,-4 6 0</inkml:trace>
  <inkml:trace contextRef="#ctx0" brushRef="#br0" timeOffset="2006">2205 883 7569,'15'0'0,"-5"0"-618,-1 0 543,1 0 0,-2-2 330,-3-3 1,-2 2-46,2-7-131,-3 7 0,3-9-41,-10 7 0,2 0-94,-7 5 0,0 0 68,-5 0 1,1 0-104,-1 0 1,0 2-85,1 3 195,-1 3 1,0 7-173,1 0 1,-1-1 25,0 1 0,7 0 12,3-1 1,3 1 45,2 0 0,2-1 98,3 1 0,3-5-89,7 0 0,6-7 179,4 2 0,4-3-42,5-2 1,-3-2 74,4-3 0,-6 2 12,-4-7 0,1 0-114,-7-5 1,1 1 104,-5-1 1,-2-5-45,-4 1 1,-2-1 52,-7 6 0,0-6-36,0 0 0,-3 1-129,-7 4 0,-2 7-321,-12 3 0,-1-2 192,-4 3 0,-5-1-399,-1 5 0,1 5 528,5-1 0,-1 14 0,1-1 0</inkml:trace>
  <inkml:trace contextRef="#ctx0" brushRef="#br0" timeOffset="2490">2470 883 7569,'9'-9'-115,"1"4"133,-6 4-862,2 1 834,-6 6 1,-2-2-59,-2 5 1,2-4 45,-3 5 0,3 0 25,2 5 1,0-6 25,0 1 0,0-5-18,0 5 1,7-5 37,3 5 1,3-7-40,1 2 0,1-4 72,0-1 0,0 0-57,-1 0 0,1-4-12,0-1 1,-1-7 20,1 2 0,0 2-52,-1-2 0,1 1 28,0-6 0,-5 5-4,-1 0 1,-4 7-165,5-2 133,-7-3 0,6 6-85,-5-3 1,0 4 56,6 1 0,-6 5 58,6 0 1,0 4-41,5-4 1,1 5 127,4-5 0,-4 0 79,4-5 0,1 0-120,-2 0 0,3 0 19,-3 0 0,-2 0-31,2 0 0,-2-7 78,-3-2 1,-4 0-33,0 0 1,-5-1-4,5-5 0,-6 0 19,6 1 1,-7-1-9,2 0 1,-3 1-28,-2-1 0,-2 0 0,-3 1 1,-4-1-154,-11 0 1,-3 7 59,-6 3 0,-1 3-234,1 2 1,0 2 122,-1 3 1,-2 3-90,2 7 1,-3 4-110,9 1 335,3 6 0,-7-3 0,5 6 0</inkml:trace>
  <inkml:trace contextRef="#ctx0" brushRef="#br0" timeOffset="2838">3131 736 7569,'15'-9'-243,"-7"3"89,-1 6 163,-1-7 220,-4 6-273,4-6 0,-6 14 100,0 2 1,-1 0-150,-4 0 0,1 3-49,-5 7 0,5-2 125,-1 2-40,4-2 1,-4-3 61,0 1-22,0 0 0,10-5 16,0-1 0,8-5 78,2 1 1,1-4-26,9-1 1,-6 0 5,6 0 0,-6 0 34,6 0 1,-2-5-56,1 0 1,-1-4 94,-3 4 1,-4 0-46,3 5 0,-2-5 77,-3 0 1,3 0-83,2 5 1,-2 5-35,2 0 0,3 5 9,-3-5 0,6 4-84,-6-4 0,7 7-303,-1-2 1,3-2 168,1 2 0,0-7 161,1 2 0,6 3 0,1 0 0</inkml:trace>
  <inkml:trace contextRef="#ctx0" brushRef="#br0" timeOffset="3994">4616 691 7569,'16'-4'-449,"4"-1"1,-2-2 658,6 2 0,-1-1-46,1-4 1,4-2-9,-3 8 1,-4-8-81,-1 2 0,-4 2-68,-1-2 0,-1 7-31,1-2 1,-5-1 106,0 1-125,-7 0 169,3 5-219,1 0 133,-5 0 0,4 1-104,-6 4 1,0-1 76,0 5 0,0 1-2,0 5 0,-2 0-30,-2-1 1,2 1 16,-3 0 0,-2 4-19,3 1 0,-6 0 22,5-6 1,-5 1-2,5 0 0,0-6-3,5 1-1,0 0 1,0 0 42,0 0-20,0-7 1,7 3 40,3-6 1,-2 5-54,2 0 1,-1 0 76,6-5 1,-5 0-64,0 0 0,-1-1 3,6-4 1,-5 1 2,0-5 1,0 4-5,4-5 1,1 0 25,0-5 1,-1 1-2,1-1 0,0 0-39,-1 1 1,1-1 19,0 0 0,0 0-37,-1 1 0,-4 4 33,0 0 1,-2 5-21,2-5 0,-2 7 21,-3-2-20,-3 4 0,6 1-26,-3 0 1,-4 1-6,4 4 1,-3-2-100,-2 7 1,-5 0 72,0 5 1,-6-1-23,1 1 1,2 0 47,-2 0 0,5-2-17,-5-4 1,7 4 16,-2-3 1,3-2 1,2 2 0,0-5 58,0 5 1,7-7-65,3 2 0,3-3 121,1-2 1,8 0-101,2 0 1,-1 0 25,1 0 0,1-7-15,4-3 0,-4-3 3,-1-1 0,-6-1 16,2 0 1,1 1 0,-1-1 1,-6 2-25,-4 3 0,-5 2 21,5 3 19,-7 3-30,4-4 0,-7 12-81,0 4 0,0 3 77,0 2 0,-5 4-32,0 1 1,-6 1 22,1-1 0,-3-2-4,-2 6 1,5-4 3,0 4 0,1-4 0,-6 5 0,-1-1 2,-4 5 0,2 6-7,-7-1 0,1 7-94,-5-2 0,-2 8 94,-4 2 1,4 5-116,-3-5 0,-2 0-36,2-5 1,-1-1-118,6-4 0,6-5 51,4-9 224,2-10 0,2-2 0,1-5 0</inkml:trace>
  <inkml:trace contextRef="#ctx0" brushRef="#br0" timeOffset="4887">6262 883 7569,'0'8'-788,"-5"0"612,0-3 499,0-4 0,-1 8-95,-4-5 1,2-2-215,-2 3 1,0 2-2,-4-3 73,-1 1 0,0-5-100,0 0 1,6 0 52,-1 0 0,5-1-48,-5-4 1,7-3 25,-2-7 1,3 0-139,2 1 1,0-1-49,0 0 1,2-4-400,3-1 568,-4 0 0,19-1 0,-4-2 0</inkml:trace>
  <inkml:trace contextRef="#ctx0" brushRef="#br0" timeOffset="5060">6277 397 6386,'-15'15'0</inkml:trace>
  <inkml:trace contextRef="#ctx0" brushRef="#br0" timeOffset="5678">6321 1103 7569,'10'5'-178,"-1"0"0,-4 0 289,5-5 331,0 0 1,5 0-167,-1 0 0,1-5-192,0 0 0,-1-5-36,1 5 1,1-1 110,4 1 1,1 3-113,4-3 0,3 2 54,-4-2 0,4 3-59,1-2 0,-4-3 29,-1 2 1,-6 0-155,2 5 1,-4-5 28,-1 0 1,-5-1 71,-1 1 0,-4 3-129,5-3 107,-7-3 1,4 5-199,-7-7 207,0 7 0,0-5-13,0 3-111,0 3 52,-7-11 1,4 7 22,-7-4 0,5-3 19,-4 3 0,5 2 42,-1-2 1,4-1-42,1-9 0,0 4 48,0-4 1,1-3-38,4-1 0,2 1 59,3-2 1,3-4-19,-3-5 0,3-6 75,1 6 0,1-7-57,0 2 0,-1-2-25,1 2 0,0-2-93,-1 7 1,-4 0 66,0 4 0,-2 1-151,2-1 0,-3 8-53,-7 2 43,0 4 63,0 1 1,-2 5 47,-3 0 0,-3 7 33,-7-2 1,-4 4 0,-1 1 1,-6 0-41,1 0 0,-2 1-61,-3 4 1,1-3-77,-1 3 1,1-2-477,0 2 674,-1-4 0,-6 13 0,-1-6 0</inkml:trace>
  <inkml:trace contextRef="#ctx0" brushRef="#br0" timeOffset="6375">6203 89 6094,'-6'8'841,"-2"-2"-689,-7-6 0,0 0-146,0 0 0,1 0 3,-1 0 0,0 5 6,1 0 0,-6 0-2,0-5 0,1 2-58,4 3 0,0-4 27,1 4 0,4-3-312,0-2 176,7 0-232,-10 0 253,11 0 1,-3 0 68,10 0 0,-2 5 77,7 0 1,-5 4-94,5-4 0,-5 7 83,5-2 1,-7 3 25,2 1 0,-4 1 70,-1 0 0,0-1-81,0 1 0,0 5 79,0-1 0,-6 8-79,-4-3 0,2 4 18,-2 1 1,0 1 89,-4-1 1,4 2-98,0 3 0,0 4-29,-4 6 1,-1-2 35,0-2 1,0 0-7,1-5 1,4 4-34,0-5 0,2 1 0,-2-6 1,-1-5-14,6 1 1,-5-2-8,5 1 1,0 4-60,5-3 1,2-4 78,3-2 1,-2-2-2,7-3-6,0 1 46,4 0 0,-4-7 81,0-3 0,-5-3-91,5-2 18,-1 0-43,0 0 1,2-2 21,-6-3 1,0 2-86,-5-7 0,1 7 52,4-2 1,-3 1-205,3 0 102,-3 2 20,-2-5 0,6 1 0,2-2 0</inkml:trace>
  <inkml:trace contextRef="#ctx0" brushRef="#br0" timeOffset="6936">7717 912 7569,'-8'0'-137,"-5"0"227,3 0 1,-5 0-42,-4 0 1,1 0-65,-7 0 0,3 0 94,-3 0 1,-1-7-135,6-2 0,-4 0-16,4 0 1,1-3-31,4-7 0,0 6 120,1-7 0,-1 7-128,0-7 0,7 4 43,3 1 0,3 5 51,2 1 0,0-1-38,0-5 0,7 0 27,3 1 1,3-1 7,2 0 0,1 2 18,3 3 0,-2-3 4,2 4 1,3 0-2,-3 0 0,6 4 5,-6-5 0,1 7-184,-5-2 1,-1-2 101,1 2 1,-5 0-197,0 5 270,-7 0 0,10-6 0,-5-2 0</inkml:trace>
  <inkml:trace contextRef="#ctx0" brushRef="#br0" timeOffset="7251">7850 1 7569,'0'14'0,"-5"8"-258,0 2 0,-7 4 165,2 1 0,-3 7 333,-1 3 0,-6 4-118,1 1 0,-6 7-60,5 2 1,-4 5-125,4 0 0,-6 13 86,2 2 1,-4 4-82,-1-4 1,4-1 77,1-3 1,1-2-269,-2-4 0,-3-7 85,4 3 1,3-10 161,1 0 0,4-3 0,1-2 0</inkml:trace>
  <inkml:trace contextRef="#ctx0" brushRef="#br0" timeOffset="8085">8452 309 7091,'-15'7'766,"-1"-4"-691,-3 7 0,1-5-37,-7 5 0,5-1-5,-4 6 1,4 1-17,-4 4 1,1-2-3,-1 6 1,-3 3-44,8 7 62,-7-3 0,8 11-49,-7-2 1,7 0-118,-1 0 0,7-3 43,2-3 1,2-7 49,-2 2 1,4-8-61,6 4 48,0-7 67,6 3 0,3-8-30,5-3 0,1-4 6,0-6 1,-1-1 12,1-4 1,0-2-13,-1-3 1,-4-7 23,0 2 1,-5-3-21,5 3 1,-7 0-10,2 1 1,-3-1 7,-2 0 0,-7 1-319,-3-1 0,-3 2 323,-2 3 0,-6-3 0,-2 5 0</inkml:trace>
  <inkml:trace contextRef="#ctx0" brushRef="#br0" timeOffset="8970">4322 1177 7219,'-10'0'-44,"0"0"0,5 0 836,-5 0-537,1-7 0,-6-1 72,0-7 1,5-6 232,1-4-332,5 4 1,-4-8-30,3-1 0,4-1 11,-4-8 1,8 0-183,2-5 0,11-7 55,-1-3 0,8-8-80,-4-1 0,8-1 52,-3 5 1,5 0-821,6 0 1,-1 7 85,10 3 550,-3 3 0,16 2 1,-5 0-1</inkml:trace>
  <inkml:trace contextRef="#ctx0" brushRef="#br0" timeOffset="9508">8452 1191 7569,'15'-6'-345,"0"-4"-108,-1-10 0,6-3 736,-1-6 0,6-2-107,-5-3 0,6-5 36,-2-10 0,-1-5-116,2-10 1,-7 0-71,1-9 0,-4 4-59,-5-4 0,-4 1-144,-6 8 0,0 0 177,0 6 0,-6 5 0,-3 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29.3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59 7569,'7'-8'287,"2"3"-71,-2-3-37,0 6-3,-1-11 1,-4 10-789,3-7 155,-4 7 457,-7-3 0,-2 12 0,-7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30.6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1 294 7569,'15'-14'462,"-2"-1"62,-4 0-290,4 1 0,-4-6-158,5 0 1,-4-1 67,0 1 1,-5 4-456,5-3 0,-5-3 210,4 3 0,-5-1 101,1 5 0,3-6 0,0-2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26.8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4557 574 7569,'7'8'-428,"-6"-1"1031,12-7-395,-11 0 1,6 0-31,-3 0 0,-2-2-89,7-3 0,-5 2 40,5-7-188,-7 0 144,10-4 1,-5 1-23,7 3 0,0-3 7,-1 3 1,1-3-28,0-2 1,-1 5-118,1 1 1,5 4 64,-1-5 1,8 7-85,-3-2 0,-1 3 26,1 2 1,-6 2-11,2 3 1,-4 3 21,-1 7 0,-2-1 3,-3 1 1,-4 0-100,-6-1 0,-1 6 75,-4 0 1,-3 1-13,-7-2 0,0-2-48,1 2 0,-1-4-97,0-5 0,0 1 58,1-6 175,-1 0 0,7-5 0,1 0 0</inkml:trace>
  <inkml:trace contextRef="#ctx0" brushRef="#br0" timeOffset="225">5307 119 7569,'13'-2'-342,"-3"-3"164,3 3 477,-5-4 494,7 6-342,-7 0-268,-2 0 0,-6 6-96,0 4-49,-6 3 1,-2 2-63,-7 0 0,0 4 49,0 1 0,1 6-238,-1-2 1,-5 4 134,1 2 0,-1 1-340,6 3 0,-1-3 20,0 3 0,0-3 398,1-1 0,6-1 0,1 0 0</inkml:trace>
  <inkml:trace contextRef="#ctx0" brushRef="#br0" timeOffset="418">5630 236 7569,'23'0'-150,"-8"0"125,-2 0 144,-12 0 0,-12 0-197,-14 0 0,-1 0 37,2 0 0,-1 0-126,-4 0 0,0 2 74,-1 3 0,1 1 93,-1 4 0,1 10 0,0-4 0</inkml:trace>
  <inkml:trace contextRef="#ctx0" brushRef="#br0" timeOffset="768">5660 633 7569,'9'-2'0,"1"-3"0,-5-1-425,5-4 266,-7-3 1,4 5 314,-7-7-13,0 0 0,-2 1-82,-3-1 1,-5 2 9,-9 3 0,-1-1-111,-9 6 0,4 0 59,-4 5 0,-1 0-81,6 0 0,-4 7 11,-1 2 0,6 4-77,3 2 0,4 0 122,1-1 0,2 1-143,3 0 1,4 0-123,6-1 216,0 1 0,6 0-42,4-1 1,3-5 31,2-5 1,6-2 89,4-2 0,2 0-81,3 0 1,-1 0 99,1 0 0,-3-5-113,-2 0 1,-2-6 6,-4 1 0,-7-3 62,2-2 0,-2 2 0,3 3 0,-1-9 0,1 2 0</inkml:trace>
  <inkml:trace contextRef="#ctx0" brushRef="#br0" timeOffset="1578">5762 559 7569,'9'0'-1118,"4"0"1239,-12 0 1,11-1-14,-7-4 0,4 2 43,-4-7 1,2 5-6,-2-5 0,1 5-21,4-5 0,3 1 5,-3-6 1,3 5-50,2 0 1,-1 1-10,1-6 1,0 0 8,0 0 0,-1 6 4,1-1 0,-5 5-125,0-5-19,-7 7-61,10-4 127,-12 7 0,4 2-86,-10 3 1,-3 3 60,-6 7 1,-6 6-72,0 4 0,-6 4 86,2 5 0,-4 2-59,-1 3 1,-6 4 29,1-4 1,-5 2 3,5-2 1,-7 2 14,2-7 1,-2 5-10,1-4 0,3 1 43,3-2 0,7-8-38,-2 3 1,9-9-3,1 0 1,7-6-5,3-4-33,5 3 0,-1-13 35,10 0 1,5-6 6,10-9 1,3-5 6,6 1 1,0-7-14,1 1 1,4-3 19,0-1 1,2 0-23,-1-1 0,-4 6 67,3-1 1,-5 1-53,-4-6 0,3 6-5,-4-1 1,-3 7 10,-1-1 1,-4 4-35,-1 5 1,0-1 33,-1 6 0,-4 0-8,0 5 1,-5 0 13,5 0 1,-7 7-17,2 2 0,-2-1 2,2 2 10,-3 0 1,6 3 4,-3-3 0,-2 1 2,7-6 0,-5 2-9,5-2 47,-1-4 1,6 4-45,0-10 1,4 2 66,1-7 0,4-1-58,-4-9 1,6 1 99,-1-11 0,-1 4-87,6-8 0,-6 1 75,5-1 0,1 3 18,-6-3 1,2 1-68,-1-1 1,-2 7-51,-4-2 1,-7 5 53,3-1 1,-4 4-114,4 6 1,-6 2 79,1 3-183,-6-3 189,9 12-127,-12-6 0,6 9 50,-7 3 1,-7 4-18,-3 11 0,-3 3-53,-1 6 0,-1 2 52,0 4 1,1-4-2,-1 3 0,0 2 16,0-2 0,1 5 23,-1-4 1,0-1-31,1-5 0,4-6 124,0-3 0,7-4-33,-2-1-8,3-7 0,9-2-9,3-6 1,8 0-23,1 0 0,2-8 30,-1-6 0,-4-1-21,4-5 1,1-1-20,-1 1 0,4-1 18,-4 2 1,4 7-168,-4-2 0,6 4-219,-1 0 0,2 3 386,3 7 0,-1 0 0,1 0 0</inkml:trace>
  <inkml:trace contextRef="#ctx0" brushRef="#br0" timeOffset="1759">7027 736 7569,'14'0'918,"-4"0"-1342,0 0-92,-7-7 973,4 6-298,-7-12 0,-2 11-630,-3-3 1,-3-1 470,-7 1 0,1 0 0,-1 5 0</inkml:trace>
  <inkml:trace contextRef="#ctx0" brushRef="#br0" timeOffset="-1448">2338 427 6644,'14'0'31,"-4"0"326,0 0 1,0 0-118,4 0 0,6-5-5,0 0 0,6-6-195,-2 1 73,4-3 0,3-3-53,3-4 1,-3 4 87,4-4 0,1-3-14,-2-1 0,0-2 10,-4 1 0,-1-1-139,0 7 0,-6-6 67,-3 5 0,-9 6-277,-1 4 101,-7 0 0,-3 2-10,-10 3 0,-4 3-76,-6 2 0,-3 2 57,-6 3 0,0 3-55,-1 7 0,2 0 59,4-1 0,-6 3 39,1 2 0,0 2 2,-6 4 0,3 3 63,-3-4 1,6 4-14,0 1 1,-1 1 12,6-1 0,2-1-32,3-4 1,4 4 4,5-3 1,4-4 38,6-2 0,6 3-38,4-3 1,10-4 101,4-5 0,9-7-87,1 2 0,7-3 177,-2-2 1,-3 0-40,-2 0 0,-2-7 62,-3-3 1,-1-4-41,-4-6 0,2 4-44,-6-4 1,0 4-107,-6 1 0,-1 5 90,-3 0 0,-2 7-74,-3-2 118,-3 4-385,4 1 115,-12 6 0,3 1-18,-7 2 1,6 5 32,0-5 0,-3 4 88,2 2 0,0 0 96,5-1 0,7 1-69,3 0 0,3-2 160,1-3 0,8 1-50,2-6 0,9 0 45,1-5 1,0 0-21,-4 0 0,-1-7 118,0-2 0,3-4 38,2-2 1,-5-1-113,1-4 1,-3 4 58,-7-4 1,0-1 58,-6 1-285,-6 1 1,-1 4 82,-7 0 0,-7 5-101,-2 1 0,-11 5-82,-4-1 1,-6 4 129,-4 1 1,3 0 16,-3 0 0,-2 0-38,1 0 1,1 6-338,5 4 1,4-2-55,1 2 402,6 0 0,-4 11 0,8 2 0</inkml:trace>
  <inkml:trace contextRef="#ctx0" brushRef="#br0" timeOffset="-1065">3440 457 7569,'15'0'-1011,"-6"-5"946,1 0 1,-6-2 415,0 2-179,-2 4-8,-2-12 1,-2 11-83,-2-3 0,-5 3-10,-5 2 1,4 0-177,0 0 160,0 0 1,-4 2-95,-1 3 1,2-2 60,3 7 1,-1 0-83,6 5 1,-5-1 50,5 1 1,0 0-40,5-1 0,0 1 46,0 0 1,2-2-36,3-3 0,3 1 84,6-6 0,6 5 6,0-5 1,6 0 104,-2-5 1,9-2-87,1-3 0,2 2 99,-2-7 0,-7 0-71,2-5 0,-4-4 114,-1-1 0,-3-1-66,-6 1 0,-2 4 37,-3-3 1,-4 2-122,-6 2 0,-1 1-86,-4-1 0,-10 5-188,-9 0 1,-6 7 119,-4-2 1,3 4-377,-3 1 1,3 5 232,1-1 0,2 6-690,4-5 922,3 7 0,-1-4 0,0 6 0</inkml:trace>
  <inkml:trace contextRef="#ctx0" brushRef="#br0" timeOffset="-339">3778 486 6953,'15'0'591,"-4"0"-367,4 0 0,-4-2-26,9-3 1,-4-1-83,-1-4 1,1-3 14,4 3 0,-4 2-26,4-2 0,-5 5 3,-6-4 1,4 5-68,-3-1 147,-3 4-222,-1 1 0,-6 1 82,0 4 1,-6 3-144,-4 7 1,-5 6 39,-4 4 1,-4 3-52,-7 1 1,1 0 61,0 1 1,-6 4-43,1 0 1,-5 1-58,4-6 1,0-4 81,0-1 1,-1-1-61,-3 2 0,5 2 74,9-2 1,-1-4-235,7-1 92,-1-4 70,12-1 88,1-7 1,19-8 9,2-10 0,11-5-17,-1-4 0,6 1 90,4-7 1,2 6 60,3-6 0,2 2-74,-7-1 1,6 3 39,-6 6 1,0 0-69,-4 0 1,-6 2 60,1 4 0,-7 2-42,1 7 1,-3-5-11,-1 0 0,0 0-33,0 5 1,-6 2-98,1 3 0,-5-2-235,5 7 1,-2-5 30,2 5 314,3-7 0,-5 10 0,7-5 0</inkml:trace>
  <inkml:trace contextRef="#ctx0" brushRef="#br0" timeOffset="-3076">397 412 7875,'-14'-4'702,"-1"-1"-565,-6 0 1,3 5-143,-7 0 0,6 0 90,-6 0 0,7 0-177,-1 0 1,-4 6 78,-2 4 0,-1 0 19,2 5 1,-3-4 14,8 9 1,-6-2-190,6 1 1,4-2 37,5 2 1,7 2 88,-2-1 0,3 0 129,2-6 0,7 1-92,3 0 1,9-7 133,6-3 1,3 1-70,1-1 1,-1 0 136,-4-5 0,2-6 4,-6-4 1,1-3-68,-1-2 0,-4-1 5,4-4 0,-9 4 9,-1-4 0,-7-1-200,2 1 0,-3 1 61,-2 4 0,-2 0-396,-3 1 0,-3 4 215,-7 0 1,1 5-1115,-1-5 1285,-6 7 0,4-10 0,-4 5 0</inkml:trace>
  <inkml:trace contextRef="#ctx0" brushRef="#br0" timeOffset="-2802">897 45 7569,'18'-5'-471,"-3"0"225,-10-6 1,3 9 391,-3-3 993,-4-3-699,6 6-302,-7-4 0,-7 6 71,-3 0 0,-3 2-127,-1 2 1,-1 5-82,0 5 1,1 3 89,-1 2 1,-1-1-82,-4 7 1,4-6-1,-4 6 0,-3-1-171,-1 6 1,-2-3 147,1-2 0,-3 3-382,4-4 1,-4 2-316,-1-1 0,6 1 710,3-6 0,-3 6 0,0-3 0</inkml:trace>
  <inkml:trace contextRef="#ctx0" brushRef="#br0" timeOffset="-2152">956 295 7569,'8'0'-347,"5"0"157,-11 0 1030,4 0-694,-19 6-69,10-4 1,-17 9 34,10-6 0,2 7-13,-1-2 1,0-2-45,0 2 1,-3-1 8,7 6 1,-6 0-14,1-1 0,2 1-100,-2 0 0,7 0-10,-2-1 0,-2 1 33,2 0 1,1-6-44,4 1 1,1-2 57,4 2 1,3 2-18,7-7 1,0-1 32,-1-4 0,8 0-8,2 0 0,-1 0 26,1 0 0,1-6 73,4-4 0,1-3-34,-1-2 1,-4 1 152,-1-1 0,-1 0-23,1 1 1,-2 1-116,-8 3-13,1-3-15,0 4-241,-7 1 199,-1 2-40,-7 6-18,-7 0 1,4 5-115,-7 0 0,5 4-63,-5-4 28,7 7 110,-10-4 0,10 7 35,-7-1 0,7-4-161,-2 0 154,3 0 0,2 4 6,0 1 0,2-5-12,3 0 1,3-7 35,6 2 0,1 1 8,0-1 1,1 0 65,4-5 0,-2-1 79,6-4 0,-1-4-49,2-5 0,1-1 100,-7 0 0,7-1-86,-1-4 1,1 4 47,-1-3 0,2 2-116,-2 2 1,-2 1-14,1-1 0,-6 7-9,2 3 0,1-2 58,-1 3 1,-1-1-112,-4 5 1,4 1 40,1 4 1,1 2-118,-1 3 0,-5 3 70,-1-4 1,-1 4-161,-8 2 1,0 2 46,-5 2 0,-1-3-218,-4 4 1,1-4 393,-5-1 0,-1 6 0,-5 2 0</inkml:trace>
  <inkml:trace contextRef="#ctx0" brushRef="#br0" timeOffset="4946">530 1471 7569,'-15'5'64,"0"0"1,0 0 74,1-5 0,-1 0-113,0 0 1,-4 4 41,-1 1 1,-1 2-186,1-2 1,4-2 100,-4 7 1,4-5-130,1 5 1,1-1-62,-1 6 145,7-7 0,0 5 45,3-3 1,3 3-30,-3 2 1,5 0 24,5-1 1,3 1-8,7 0 0,1-2 42,4-4 0,3 3 36,6-7 0,1 0 8,-1-5 1,5 0 102,1 0 1,-3-2-44,-7-3 1,1-3 35,-7-7 1,1 1-57,-5-1 0,-2 0-17,-3 1 0,-4-6 6,-6 0 0,0 1-130,0 4 1,-1 0 90,-4 1 0,-8 4-313,-7 0 0,-6 7-292,1-2 0,2-2 279,-1 2 0,1 1 277,-1 4 0,-4 6 0,5 2 0</inkml:trace>
  <inkml:trace contextRef="#ctx0" brushRef="#br0" timeOffset="5194">544 1574 7569,'15'6'-195,"-5"-2"-50,0 5 1,-6-5 362,6 0 188,-6 5 0,2-1 72,-6 7-294,0-7 1,5 5 46,0-3 0,0 4-10,-5 6 1,0-2-36,0 6 0,0-4 26,0 4 0,0-1-136,0 2 0,-7 3 88,-3-4 0,-4-1-203,-6 1 1,2-1-31,-6 2 0,-6 1 81,-4-7 1,-5 1-201,4-5 0,1-1 89,5 1 0,-1-7-262,1-3 1,6-3 460,4-2 0,2 0 0,2 0 0</inkml:trace>
  <inkml:trace contextRef="#ctx0" brushRef="#br0" timeOffset="6322">779 1618 7569,'9'6'-45,"4"-4"47,-4 3 18,5-3 0,0 2 13,1 1 1,-5 0 204,0-5-202,-1 0 1,6-1 123,0-4-93,-1-3 0,1-6 11,0 5 1,-5-4 15,-1 3-186,1 3 161,-2-6 0,1 5-36,-5-7 1,-2 6-97,3-1 73,-3 0 0,-9-3-94,-3 3 0,-3-1 65,-1 6 1,-1 0-18,0 5 1,-4 0-22,-1 0 0,0 1-167,6 4 0,-6 4 136,0 5 0,-4 1 30,4 0 1,1 1-5,4 4 1,0-2 46,1 6 1,4-6 8,0 2 0,7 1-2,-2-2 1,5 3 15,5-3 1,3-7 34,7 2-61,6-2 1,-3-2 128,6-1 0,1-5-70,4 1 0,6-9 109,-1-1 1,5-11-73,-5 1 1,10-3 91,-4 4 1,5-6-70,-5 1 0,0-6 73,0 5 0,-4-1-129,-7 2 1,0 2-3,1-2 1,-3 2-47,-2 3 1,-4 4 75,-6 0 0,0 2-124,-1-2 1,-4 4 56,0 6 1,-5 0-117,5 0 73,-7 0-140,3 0 93,-6 6 0,0-3-25,0 7 20,0 0 1,0 5 62,0-1 1,0-4-97,0 0 81,0 0 0,-1 4-17,-4 1 1,3-5-44,-3 0 5,4 0 54,1 4 0,0 1 134,0 0-86,0-7 83,6 5 0,2-12 28,7 4 1,5-3-68,-1-2 0,7 0 74,-1 0 0,1-5-51,-1 0 1,7-6 18,-2 1 0,2 2-32,-2-2 1,-1 0 73,0-4 0,1-1 0,-1 0 1,-1 0-62,-3 1 0,-3-1 32,-2 0 0,-5 1 53,-1-1-186,1 0 1,-12 2 119,7 3-151,-7-3 1,2 7 67,-10-4 0,-3 3-219,-6 7 1,-3 0-31,-2 0 0,-4 5 84,-7 0 1,6 7 34,-1-3 0,1 5 46,-6 0 1,6 1-31,-1 0 0,8-1 18,-3 1 0,4 1 70,1 4 1,7-4-47,3 4 0,3-9 105,2-1 1,3 0-32,7 5 1,2-6-59,12 1 0,1-7 115,4 2 0,0-3-89,1-2 1,-1 0 112,1 0 0,-1-2-54,0-3 0,-1-3 78,-3-6 1,2-1-18,-2 0 1,-2 1 37,1-1 1,2-6-36,9-4 1,-4 2 11,3-1 0,2-1-78,-2-4 0,1 4 39,-6 1 0,-1 1-145,-4-2 0,-2-1 86,-8 7 1,1-1-286,0 5 177,-1-6 1,-4 7-207,0-1 60,-7 0 89,4 13 123,-7-4 0,-2 8-24,-3 2 0,-3 6-66,-7 10 0,-1-2 67,-4 6 1,2 1-96,-6 4 0,4 1 11,-4-1 1,1 0 18,-2 1 0,-1-1 10,7 1 0,-2-3 10,1-2 0,8 1 64,-2-6 0,4-1-58,0-4 1,4-5 125,6 0-38,0-7 0,3 2-16,7-10 0,4-3 13,11-7 1,8-5 112,-4 1 1,10-7 41,0 1 1,4-1-45,1 1 1,-7-1-36,-2 7 1,-4-3-34,-2 3 0,1 4-318,-1 0 0,0 2 278,1 9 0,-1-8 0,1 4 0</inkml:trace>
  <inkml:trace contextRef="#ctx0" brushRef="#br0" timeOffset="6697">2970 1500 7569,'0'15'-683,"0"-7"68,0 5 589,0-11 0,-2 4 393,-3-6 1,-3 0-117,-7 0-160,1 0 1,-6 5-98,0 0 1,-4 2 14,4-2 1,-4 1-16,4 4 1,1 3 13,4-3 0,0 1-111,0-1 0,2 3 128,4-3 0,2-2-97,7 2 0,0-5 57,0 5 1,2-6 10,3 6 0,3-7 135,6 2 1,8-3-89,2-2 0,6 0 102,4 0 1,3-2-72,8-3 1,-6-1 59,0-4 0,-6-3-68,1 3 1,-3-4 157,-2-6 0,-6 4-44,-3-4 1,-6 4 111,-4 1-474,-3 0 158,-7 1 1,-13 1-257,-7 3 1,-6 3 137,-3 7 1,-2 0-384,-4 0 0,3 7 525,-8 3 0,8 3 0,-4 1 0</inkml:trace>
  <inkml:trace contextRef="#ctx0" brushRef="#br0" timeOffset="8926">3366 1515 7569,'10'-2'0,"0"-3"-434,-7 4 365,4-6 0,-2 6-26,0-4 75,0 3 1,-7-4 64,-3 6 0,2 0 36,-7 0 1,0 6-111,-5 4 0,6 1 69,-1-1 1,0 8-80,-5-3 0,2 3 59,4-4 0,-5 1-73,5 0 0,2 0 12,2-1 0,-1 1-3,1 0 1,0-6 10,5 1 0,5-5 32,0 5 1,6-7-6,-1 2 0,8-3 1,1-2 1,3-2 68,-3-3 1,4 2-66,7-7 1,-3 0 108,-2-4 0,3-1-67,-4 0 1,2 1 8,-1-1 1,1 0-53,-7 0 1,1 2 33,-5 4 0,-2 0-69,-3 4 94,3 4-87,-12-6-1,6 7 1,-9 2-7,-3 3 0,2-2 8,-7 7 1,2 0-73,-2 4 1,-3 1-2,3 0 0,2-2 74,-2-3 0,7 3 46,-2-3 1,4-2-59,1 2 1,0-6 107,0 6 0,1-7-58,4 2 0,3 2 95,7-2 1,1 0-56,4-5 0,-4-2-25,4-3 1,1-1 101,-1-4 0,4-3-89,-4 3 1,4-3 46,-4-2 1,0 1-33,-6-1 0,6 0-52,-1 0 0,3 1 44,-3-1 1,-2 2-54,2 3 1,4-3 28,2 3 0,-3-1 2,3 1 0,-2-1 18,1 6 1,2 0-15,-6 5 1,0 0-99,-6 0 93,1 0 0,-2 1-25,-3 4 0,-4-1 21,-6 5 0,-1 1-64,-4 5 1,2 1-1,-7 4 0,0-4-9,-5 4 1,1-4 3,-1-1 0,2 0 36,3-1 0,2-4-73,3 0 61,3-7 0,-4 5 133,6-3-131,6-3 1,7 4 98,7-6 1,5-5-6,-6 1 0,7-3-14,-1 2 0,3-1 15,1-4 0,0-3-45,1 3 0,-6 2 12,1-2 0,-7 0-3,1-5 1,-2 2-18,-3 4 0,-1-5 18,-3 5-15,3 2-23,-5-6 0,7 5 1,-5 0-53,0 3 75,-7 3-38,4 2 1,-7 7 21,0 3 0,0 3-98,0 1 1,-2 6 12,-3 0 0,2 1 21,-7-2 1,5-2-48,-5 2 36,7-2 81,-4-3-86,7 1 151,0-7 0,2-1-101,3-7 0,3-5 100,7 0 1,0-7-31,-1 3 1,-1 1-18,-3-2 0,3 5-20,-3-5 0,-2 7 15,2-2 1,-5-2 24,5 2 1,-6 1-14,6 4-28,-6 0 8,2 6 0,-1-3 1,0 7 1,0-5-17,-5 5-4,0 0 1,5 4 25,0 1 1,6-5-8,-1 0 1,-2-7 22,2 2 0,4-4-28,6-1 1,0 0 67,-6 0 1,6 0-61,0 0 1,4 0 67,-4 0 1,4-1-52,-4-4 1,4 2 4,-4-7 0,-1 5-22,-4-5 1,2 5-7,2-5 1,-3 2 4,4-2 0,-4-1 13,-1 6 1,0-6-8,-1 1 1,-4-3 3,0-2 0,-2 0 2,2 1 1,1 4-17,-6 0 0,0 5 10,-5-5-29,0 7 0,-1-5-4,-4 3 1,0 3-76,-10-2 1,4 2 90,-9 2 0,2 2-109,-1 2 1,2 0 88,-2 6 1,-3-1-23,3 6 0,-1 0 5,5-1 1,1 6-55,-1 0 0,2-1 72,3-4 0,-1 1-23,6 4 0,0-4 55,5 4 1,2-4-49,3-1 0,3-5 149,6-1 1,8 0-32,2 0 0,4-2-33,1-7 0,-4 0-41,-1 0 1,-1 0 38,2 0 1,1-2-36,-7-3 0,6 2 19,-6-7 0,8-1-63,-3-9 0,2 4 58,-1-4 1,2-1-40,-2 2 0,-2-6 16,1 5 1,-6-1-6,2 2 1,-4 2 1,-1-2 1,-5 4 5,0 5 1,-7-3-67,2 3 65,-4 4 0,-2-6-97,-4 7 1,-5 1 50,-10 4 1,4 0-9,-4 0 0,-1 1 24,2 4 0,-1-2 5,5 7 0,1 0 4,-1 5 1,0-1 4,1 1 0,4 0-20,0-1 1,7 1 5,-2 0 1,-2 0 9,2-1 0,0 1-3,5 0 0,7-6 26,3 1 0,3-5-27,2 5 1,1-7 38,3 2 0,4-3-18,7-2 0,-1 0 3,1 0 0,-1-2-4,0-3 1,6 2-7,-1-7 1,0-1 0,-4-9 0,-3 4 2,-2-4 0,1 4-10,-6 1 1,-1-3 7,-4 3 0,0-3-57,-1 9 51,1-4 0,0-2 1,-1 7-38,1 3 9,-7 3-37,5 2 59,-4 0 0,0 2-57,1 3 0,-7-2 21,2 7 0,-3 0-7,-2 4 1,0 1 16,0 0 1,-2-1-9,-3 1 0,4-5-1,-4 0 10,3 0 0,2-1 70,0 1 1,2-7-68,3 2 1,3-3 87,7-2 0,-1 0-53,1 0 1,5-5 8,-1 0 0,7-5-5,-1 5 0,-4-4 3,-1 4 1,1-5-7,-2 5 0,1-5-1,-5 5 1,-2-1-41,-3 1 37,3 3-7,-5-4 4,0 6 3,5 0 1,-10 5-2,7 0 0,-7 1 0,2-1 35,4 3 0,-1 5-34,6-3 1,1 1 11,0-6 0,-5 0-6,-1-5 0,1 0-1,5 0 0,0 0 10,-1 0 0,1 0 1,0 0 0,-1-6-24,1-4 1,0 2 15,-1-2 1,1 0 44,0-5 1,-2-1-45,-3-4 0,1 4 53,-6-3 1,0 7-48,-5 2-5,0 1 1,-7-5 15,-2 5 0,-9 0-104,-2 5 1,-6 2 14,1-3 1,3 8-63,-3 2 1,1 7-41,-6-3 0,6 5 76,-1 0 0,2 1-61,-1 0 0,3-1 81,6 1 1,2 0 44,3-1 0,3 1-28,7 0 1,0-5 10,0-1 0,2-4 14,3 5 1,5-7 88,9 2 1,-2-3 7,2-2 0,4 0-55,2 0 0,-2-7 89,1-2 0,-4-4-99,4-2 1,-4-2 67,4-2 1,1 1-24,4-7 1,2-1 5,4-8 0,2-4-8,7-6 0,5-1 13,0-4 0,0 1-29,-5-6 1,-5 7 5,1-2 1,-9 10-94,-2 4 0,-6 11 54,-8 4 1,-6 6-98,1 4 80,-6 3 0,2 11-72,-6 5 0,-2 9 19,-2 17 0,-5-1-11,-5 10 1,-8 2 56,-2 8 1,1 1-14,-1-6 1,1 0-32,-2-5 1,-1-1 28,6-4 1,-6 0-298,2-9 337,3 2 0,-7-9 0,5 7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2:30.3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1500 118 7569,'-10'0'-86,"0"0"0,5 0 232,-4 0 1,-1 0 246,-5 0 0,0 0-237,1 0-141,-7 0 0,3 0-191,-7 0 1,7 0 94,-1 0 0,2 1-256,2 4 1,1-3 54,-1 3 282,7-3 0,-5 4 0,5 2 0</inkml:trace>
  <inkml:trace contextRef="#ctx0" brushRef="#br0" timeOffset="7598">618 191 7373,'-10'0'-120,"0"0"0,6 0 244,-6 0 1,5-1 231,-5-4-251,0 3 1,0-4 78,1 6 0,-1-5-47,-5 0 0,-4 0-112,-1 5 1,-5 0 62,6 0 0,-7 0-74,1 0 0,-3 0 79,-1 0 0,5 0-251,-1 0 1,2 0-149,-1 0 1,2 0 157,8 0 1,-1 0-45,0 0 0,6 0-87,-1 0 227,6 0-98,-2 0 190,6 6 0,2-4-68,2 3 1,5-2 146,5 2-80,1-3 0,0 4 130,-1-6 0,1 0 250,0 0-326,0 0 1,-1 0 52,1 0 0,0-5-11,-1 1-50,8-8 4,0 4 1,1-5-130,-3 3 69,-4-3 1,-6 11 3,0-3-107,-7 4 28,4 1 72,-1 0-185,-4 0 45,4 0 98,-6 6 13,7-4 0,-4 5 15,7-7 0,-5 4-43,5 1 142,-1 0-113,6-5 75,0 0 0,-5 0-43,-1 0 20,-5 0-23,9 0 0,-12 2 22,4 3 53,3-4-58,-6 6 68,5-7-91,-1 0 1,-4 2 28,3 2-58,-4-2-8,-1 11-1,-6-11 0,3 9-37,-7-6 15,6 7 0,-2-9 36,6 7-37,-7-7 1,4 8 28,-7-6 0,5 5-27,-4-5 1,4 6 24,-5-1 0,0 2-10,-5-3 1,6 4 4,-1-3 1,2-2-3,-2 2 1,-2-5 6,8 5 1,-3-7-23,2 2 51,3-3 1,-2-2-43,8 0 44,5 0 0,5-2 9,1-3 1,1-1 69,4-4 1,-4-3-17,4 3 1,1-1-64,-1 1 0,1-3 100,-1 3 1,2 2-41,8-2 0,-6 2 61,1-2 0,-2-1-75,1 6 1,-3-7 73,-6 2 0,-2 2-77,-3-2 1,1 6 51,-6-6-13,0 6-37,-5-9 1,-6 5 10,-4-6 1,-8 4-2,-2 0 0,-6 5 10,2-5 0,-4 2-20,-1-2 0,-1-1-83,1 6 1,6-5 76,3 5 1,-1-5-282,1 6 0,1-6-130,4 5 1,0 0-158,1 5 0,1-2-1233,3-3 1744,-3 4 0,11-6 0,-4 7 0</inkml:trace>
  <inkml:trace contextRef="#ctx0" brushRef="#br0" timeOffset="8186">677 191 6716,'0'8'868,"-7"-1"-690,-3-7 0,2 0 212,-1 0-185,-1 0 1,-5 2-65,0 3 1,1-4 12,-1 4 0,-5-3 46,1-2 0,-7 0-30,1 0 1,-3 0-25,-1 0 1,-2 0-20,-3 0 0,1 0-80,-6 0 63,6 0 1,-3 0-152,7 0 1,-1 0 39,1 0 0,4 0-125,1 0 1,6 0 9,-2 0-196,4-7 54,1 6-183,7-6 0,2 5-469,6-3 910,0 4 0,0-6 0,0 7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0:17.9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5880 251 7569,'-10'8'-191,"0"-3"1,1-2 55,-6 2 1,-5-2 47,1 7 0,-6 0 114,6 4 0,-7 1-31,1 0 0,2-1 55,-1 1 1,6 5-71,-2-1 1,2 7 26,-1-1 1,2 3-18,-2 1 1,2 1 14,3-1 0,4 2-5,0 3 0,2-6 3,-2 6 0,3-11 10,7 7 0,0-11 139,0 1-130,0-4 0,7-1 53,1-7 1,7-1-46,0-7 0,-1 0-31,1 0 0,0-7 27,-1-3 1,1 0-1,0-4 1,-2 6-32,-3-12 0,-4 12 27,-6-7 1,0 4-229,0-4 1,-8 7-77,-7 3 281,-6 3 0,-15 2 0,-1 0 0</inkml:trace>
  <inkml:trace contextRef="#ctx0" brushRef="#br0" timeOffset="-692">5013 721 7569,'0'8'-344,"0"-1"1,-2-7 582,-3 0 1,-3 1-207,-7 4 0,-1-3-154,-4 3 0,2-4-15,-6-1 1,1 0 3,-1 0 0,1 0-332,3 0 464,4 0 0,-12 0 0,5 0 0</inkml:trace>
  <inkml:trace contextRef="#ctx0" brushRef="#br0" timeOffset="-519">4998 559 7569,'8'7'-514,"-1"-6"275,-14 12 1,-1-11 139,-7 3 0,1-3 221,-1-2 0,-5 0-233,1 0 0,-6 0 111,6 0 0,-7 0 0,3 0 0</inkml:trace>
  <inkml:trace contextRef="#ctx0" brushRef="#br0" timeOffset="-4478">353 721 7569,'8'0'-747,"-1"0"1214,-7 0 1,-12 2-385,-2 2-1,-4-2 1,1 10-109,-2-8 1,3 1 55,-4-5 0,-1 2-136,1 3 0,-4-4 50,4 4 0,-5-3-59,6-2 0,-1 0 41,6 0 0,-1 0 39,0 0 0,5-2 12,1-3 1,5 2-1,-1-7 1,4 1 111,1-6 1,6-5-63,4 1 0,3-3 66,2 3 1,4 1-40,1-7 0,1 6 54,-1-6 0,-5 7-69,-1-1 1,-1 1 39,-8-2 0,0 9-107,-5-4-41,0 4 0,-6 2-21,-4 5 1,-10 2 60,-4 2 1,-4 0-605,-1 0 633,6 6 0,-12 3 0,4 5 0</inkml:trace>
  <inkml:trace contextRef="#ctx0" brushRef="#br0" timeOffset="-4028">647 603 7569,'8'-1'-1399,"-3"-4"1270,-3 3 750,-2-4-546,-7 6 0,-1 0-59,-7 0 1,1 0 1,-1 0 0,-5 0-7,1 0 7,-1 0 0,6 0-78,-1 0 96,0 6 0,0 1-77,1 2 1,6 5 43,3-5 1,-2 0 1,2 0-4,0 1 1,5 5 38,0 0 1,7-6-34,3 1 1,4-2 71,6 2 0,0-2-23,9-3 1,-1-3-31,11 3 1,-5-4 63,5-1 1,-1-1-54,1-4 0,2-2 109,-7-3 0,-1-3-45,-8 4 168,-4-4-124,-7-2-187,-5 0 0,-9 2-93,-10 3 1,-10 4 68,-4 6 0,1 0-258,-2 0 1,1 0 136,-6 0 0,1 0 187,0 0 0,-1 6 0,1 2 0</inkml:trace>
  <inkml:trace contextRef="#ctx0" brushRef="#br0" timeOffset="-3169">1044 662 7569,'11'0'-848,"4"0"225,-10 0 645,21 0 0,-16-2 179,10-2 1,-4-3-77,-1-3 1,-1-3 56,1 3 0,-5-3 39,0-1-169,-7 5 0,8-4 43,-6 4 1,0 0 6,-5 0 0,-2 4-131,-2-5 1,-1 7 81,-10-2 0,2 3-113,-12 2 1,6 0 59,-6 0 0,6 5-131,-6 0 1,7 6 22,-1-1 0,2-2 45,3 2 1,1 0 20,3 5 11,-3-1 1,11 1 18,-3 0 0,4-1-49,1 1 81,0 0 1,6-2-39,4-3 1,8 1 103,1-6 1,3 5-56,-3-5 1,-1 0 68,7-5 1,-2 0 7,1 0 1,-1 0-50,-3 0 0,-2-5 11,6 0 1,-4-7-19,4 3 0,-1-3 26,1 2 0,3-6-19,-8 6 1,7-11-60,-1 6 1,1-3 15,-2 4 1,4-3-9,-3-2 0,-2 1-36,1-7 0,-4 6 54,4-6 1,-4-1-47,4-8 0,-1 1 39,2-6 0,2 5-24,-2-6 1,1 8 14,-1-3 1,1 4-33,-7 2 1,-1 1 26,-8 4 1,1 2-217,-6 8 125,0-1 0,-5 5-67,0 0 0,-1 7 60,-4-2 1,-3 4 38,-7 1 1,0 1 50,0 4 0,1-2-52,-1 7 1,0 5 52,1 5 1,-3 1-17,-2-2 1,2 4 15,-2 7 0,2 1 5,3 3 0,-1-1 11,0 6 0,1 0-58,-1 5 0,0-5 25,1 1 1,-1-8-39,0 2 0,1-2 33,-1-3 1,0 0-8,0 1 1,6-7 17,-1-4 0,7-2-15,-2-3 74,3-6 0,4-1-66,3-7 1,3-7 117,6-2 0,6-9-60,0-2 1,1-1 51,-2 1 0,-2 2-66,2-6 1,3 6 78,-3-2 1,7 4-49,-1 1 1,3 2 2,1 3 0,0-1-1,1 6 1,-2 0-12,-4 5 1,2 0 40,-6 0 1,-6 2 13,-4 3-97,-6 3 1,2 6 50,-6 1 1,-8 0-116,-7 0 1,-1 4 20,-9 1 1,3-1-41,-3-4 0,-1 0 4,6-1 1,-1 1 67,1 0-66,4 0 0,-5-2 14,6-4-86,7 4 1,1-9 57,7 6-200,0-7-75,0 3 1,7-6-77,3 0 438,9 0 0,4 0 0,7 0 0</inkml:trace>
  <inkml:trace contextRef="#ctx0" brushRef="#br0" timeOffset="-2543">2632 133 7569,'8'-8'-942,"-2"1"1360,-6 7-239,-6 0 0,-2 5-79,-7 0 1,-5 6 49,1-1 1,-7 3-46,1 2 1,2 5-25,-1-1 1,-1 6 36,-4-6 0,1 7-121,3-1 0,-1 3 54,7 1 1,-1 1-112,5-1 1,-1 0-6,-3 1 0,2-1 70,-2 1 1,4-1-58,5 0 1,-3-4 64,3-1 1,4-4-88,1 4 0,3-6 65,2 2 0,0-9-25,0-1 0,2-2 25,3 2 0,3-2 2,7-3 0,1-3 15,3 3 0,-2-4-13,2-1 0,3-6 17,-3-4 1,6-3-15,-6-2 1,7 1 25,-1-1 0,1 0-24,-1 1 1,1-6 3,-7 0 1,1 2 0,-5 9-1,-1-5-58,1 6 56,-7 0-183,-1 2 173,-7 6 0,0 6-77,0 4 0,-5 3 62,0 2 1,-5-1 11,5 1 0,-6 5 7,1-1 1,2 3 0,-2-3 1,5-1 33,-5 7 1,1-1-51,-6 6 1,0-1 15,0 0 1,1 7-3,-1 3 0,0-1 10,1 1 1,-6 0-17,0 5 1,-4 1-43,4-1 1,-6-2 25,2-3 0,-4 2-5,-1-7 1,-1 6-137,1-6 1,-1-5 42,1-4 0,4-12-384,1 2 509,6-10 0,-3 1 0,6-6 0</inkml:trace>
  <inkml:trace contextRef="#ctx0" brushRef="#br0" timeOffset="-1868">2793 736 7569,'10'0'-253,"0"0"1,-5 0-757,5 0 1096,-1 0 51,6-7 0,-2 4 78,-3-7 1,1 5-135,-6-5 1,7 2 19,-3-2 1,0-3-58,0 3 0,0-3 13,0-1 0,0 1-11,-5 3 1,-2-3 91,3 3-94,-3 3 1,-4 1-105,-3 6 0,-3 0-21,-7 0 1,1 0 68,-1 0 1,0 6-79,0 4 1,1-2 53,-1 2 1,0 0-36,1 5 1,1 4 47,3 1 0,-2 0-7,7-6 0,1 1 23,4 0 1,0-1 6,0 1 1,1-2 84,4-3 0,5 1-94,9-6 0,-1 0 91,7-5 1,-5 0-74,4 0 0,-4-2 83,4-2 0,-4-6-71,4-10 0,-1 2 94,2-6 0,1 4-62,-7-4 1,7-3-1,-1-7 0,-2 3 16,1-3 0,1-4-19,4-1 1,1-3-27,-1-2 1,-1 1 25,-4 4 0,-3 0-125,-6 9 0,0-2 69,0 7 0,-6 4-106,1 1 0,-7 9-45,2 1-72,-3 7 192,-2-4-6,0 20 1,-7-3-85,-2 10 0,0 3 75,0 1 0,-1 5-48,-5 6 1,0-3 51,1 8 0,-1-6-48,0 5 1,-4-6 61,-1 1 0,1-1-23,4 1 0,2-8 30,3 4 1,-1-11-34,6 1 1,-5-4 78,5-1-62,0-7 1,7-1 114,3-7 0,3-7-65,6-3 1,3-5 72,2-4 0,4 1-38,7-7 1,-3 1 11,-2-5 1,3 4-140,-4 1 0,4 4 63,1-5 0,2 7 21,4-1 0,2-4 0,7 0 0</inkml:trace>
  <inkml:trace contextRef="#ctx0" brushRef="#br0" timeOffset="-1461">3675 633 7569,'0'8'-1540,"0"-2"1808,0-6 29,-6 0-291,4 0 1,-9 2 31,6 3-26,-7-3 1,4 9-27,-7-6 1,6 5 26,-1-5 1,5 6-40,-5-1 1,7 3 40,-2 2-27,3-1 1,2 1 8,0 0 0,0-1 2,0 1 0,2-5 190,3 0-152,3-7 1,12 4 72,-1-7 0,6 0-51,-6 0 0,7-7 80,-1-3 1,-2-3-19,1-2 0,-6 1-38,2-1 1,-4 0-18,-1 1 1,-5-6 100,-1 0-228,-5 1 1,2 4 73,-6 0 1,-8 7-198,-7 3 0,-1 4 67,-8 1 1,4 0-20,-5 0 0,6 1-264,-6 4 0,7-1 400,-1 5 0,-4 1 0,0 5 0</inkml:trace>
  <inkml:trace contextRef="#ctx0" brushRef="#br0" timeOffset="-1018">3734 721 7569,'8'6'-1026,"5"-4"920,-5 5 1,5-6 144,-3 4-5,3-3 0,-9 6 59,5-3-74,-5-4-28,2 13 18,1-6 0,-4 5 8,7-3 0,-5 1-1,4-6 0,1 0 11,5-5 1,-5 0-3,0 0 1,1 0-32,9 0 1,-4-7 1,4-3 1,-3-3 2,3-1 1,-4-1-4,4 0 0,1-6 51,-1-3-40,-1-4 1,1 2 47,0-4 1,1 4-45,-2-8 0,-2-2 118,2 2 0,3-7-67,-3 2 1,1-2 10,-5 2 1,-1-2-20,1 6 0,-2 3-102,-3 7 0,1-1-80,-6 7 0,0 4 94,-5 5-50,-7 7 0,-6-4 78,-6 7 0,-1 7-57,6 3 0,-1 3 36,0 1 0,0 6 38,1 0 0,-1 7-18,0 3 0,2-1 14,3 5 0,-1 2 19,6-1 0,-6 4-34,1-5 1,3 0-61,2-4 0,-1 4 59,1 0 0,0-4-129,5-6 0,2-6 73,3 2 0,3-1-90,7-4 0,-4 2 155,4-13 0,-4 8 0,10-4 0</inkml:trace>
  <inkml:trace contextRef="#ctx0" brushRef="#br0" timeOffset="1015">588 2808 7569,'0'8'-170,"0"1"382,0-5 5,0-2-160,-6 5 188,4-7-66,-11 0 1,10 4-9,-7 1 0,0 0-18,-4-5 0,4 2 17,0 3 0,0-4-85,-5 4 0,-4 2 51,-1-2 1,1 0-174,4-5 1,0 5-51,1-1 0,-1 1-51,0-5 0,0 0-79,1 0 1,4 0-58,0 0 127,0 0 1,-3-6 57,4-4 1,2-3 7,7-2 1,0-1-20,0-4 0,7 2-10,2-6 1,4 1-60,2-1 1,1-4-342,4 3 510,-4-3 0,12-1 0,-5 0 0</inkml:trace>
  <inkml:trace contextRef="#ctx0" brushRef="#br0" timeOffset="1190">471 2264 7569,'0'10'1112,"0"0"-1378,-7-7-882,6 4 448,-6-1 700,7-4 0,-6-2 0,-3-8 0</inkml:trace>
  <inkml:trace contextRef="#ctx0" brushRef="#br0" timeOffset="2293">1985 2588 8171,'6'-8'241,"-4"-1"-191,3 4 1,3-1 64,2-4 0,3-3-160,2 3 1,4-3 83,1-2 0,1 1-108,-1-1 1,-2 2 44,6 3 0,-4-3-55,4 3 0,-6 2 101,2-2 0,-4 7-5,-1-2 0,-1 4 26,1 1 1,-5 0-4,0 0-15,-7 6 1,4 2-42,-7 7 0,0 1-5,0 4 0,-7-4-60,-3 4 1,-1 1 89,1-1 0,-3 1-84,3-1 1,-3-3 61,-2 8 1,6-7-34,-1 2 1,5-4-2,-5-1 36,7-1-43,-4 1 125,7-7 1,2-1-35,3-7 1,3-2-41,7-3 1,4-1 122,1-4 0,4-3-105,-4 3 1,4-3 68,-4-2 0,1 0-59,-1 1 1,-4-1-43,4 0 0,-4 2 34,-1 4 0,0-3-58,-1 7 65,1-6 0,-5 9-49,0-3-143,-7 4-69,3 1 181,-6 6 0,0-3-63,0 7 0,0 0 78,0 5 0,-5-6 0,1 1 0,-1 0 16,5 5 0,-5-5-23,0-1 0,0-4-16,5 5 19,0-7 1,2 4 4,2-7 0,0 0 9,6 0 1,-1 0 54,6 0 0,1 0 60,4 0 0,-2-5-106,6 0 0,-1-6 100,2 1 1,3-3-54,-4-2 0,-1 5 49,1 0 1,-6 1-51,2-6 0,-4 7 45,-1 3 1,-5-2 3,0 2 38,-7 1 1,3 5-112,-6 4 1,0 3-4,0 7 0,-6 1-71,-4 4 1,-3-2 96,-2 6 1,-4 1-63,-1 4 1,-4 6 49,4-1 1,-6 2-81,1-2 0,3-1 61,-3 6 0,1-6-61,-6 1 1,1-1-13,-1 1 0,-1-3-105,-3 3 1,5-3-168,-1-1 1,1-1-68,4 0 420,4 1 0,0-1 0,6 1 0</inkml:trace>
  <inkml:trace contextRef="#ctx0" brushRef="#br0" timeOffset="2840">3572 2793 7569,'0'9'-673,"-6"4"726,4-12 61,-11 12-52,5-11 0,-7 9 11,0-6 0,1 2-67,-1-2 1,-1-4 63,-4 4 1,4-1-80,-4 1 1,-1-4 72,1 4 0,1-3-119,4-2 1,0 0 19,1 0 0,-1-5-152,0 0 129,1-7 1,1 4 52,3-6 1,3-1 34,7 0 0,0 0-38,0 1 0,2-3 112,3-2 1,3 1-61,7-7 0,-1 6 36,1-6 0,0 2-27,-1-1 1,6-2 23,0 6 0,-1-6-96,-4 2 0,4-3 63,1 3 0,0-4-110,-6 4 1,1 1 89,0-2 1,-1 7-131,1-1 1,0 2 61,0 3 0,-1-1-6,1 0 1,5 2 15,-1 3 0,7-1-2,-1 6 1,3 0-13,1 5 0,0 0 20,1 0 1,-6 0-112,1 0 1,-7 0 66,1 0 1,-7 2 71,-2 3 0,-1 3 0,6 7 0</inkml:trace>
  <inkml:trace contextRef="#ctx0" brushRef="#br0" timeOffset="3269">4278 2705 7569,'8'2'-660,"-3"3"617,-3-4 574,-2 6-447,0 0 1,-7-6 25,-3 4-60,-3 3 1,-3-1-2,-4 3 1,7-2-2,-6-3 0,5-4-40,-5 4 0,3-3-46,1-2 0,0 0 60,0 0 0,1 0-92,-1 0 1,2-2 51,3-3 1,-1 2-70,6-7 0,-5 0 39,5-4 0,2-3-54,8-2-81,-4 2 80,12-10 0,-4 9 32,5-7 0,1 2-94,0-1 0,-1-2 165,1 6 0,6 0 0,2 6 0</inkml:trace>
  <inkml:trace contextRef="#ctx0" brushRef="#br0" timeOffset="3457">4278 2279 7569,'5'10'-404,"0"0"-115,0-7 476,-5 3 467,0-6-502,-7 0 78,-1 0 0,-7 7 0,0 1 0</inkml:trace>
  <inkml:trace contextRef="#ctx0" brushRef="#br0" timeOffset="4049">4234 3117 7569,'0'8'-324,"0"5"1,5-10 652,0 7 75,-1-7-214,3 4 0,1-7-27,7 0 1,0-5-156,-1 0 1,1-6 115,0 1 0,4-3-74,1-2 1,6 5 5,-2 1 1,4 0-2,2 0 0,-1-4-8,0 3 0,6 2-126,-1-2 0,2 2-12,-2-2 1,-4-2 80,-1 7 0,-1-4-52,-9 4 71,1-7-110,-5 11 78,-7-12-191,-2 11 141,-6-5 1,-5 6-25,1-4 109,-8 3-40,4-4 1,-2 6 58,0 0-87,7-7 100,-3-1-56,6-7 0,0 1 23,0-1 0,0-5-4,0 1 0,4-6 2,1 6 0,7-7 50,-2 1 1,-2 2-59,2-1 1,-1 1 131,6-2 0,-2-2-68,-3 2 1,3 2 108,-3-1 0,3-6-74,2-4 0,-1-2-32,1 2 1,0-4-42,-1-6 0,-1 0-2,-3 0 1,-2 6-251,-3 4 1,-3 3 109,3 2 1,-5-1-280,-5 1 1,-3 6 145,-7 3 0,-3 4-188,-6 1 1,-1 2 435,-9 3 0,-4-3 0,1 5 0</inkml:trace>
  <inkml:trace contextRef="#ctx0" brushRef="#br0" timeOffset="5553">456 3969 7569,'8'0'-192,"-1"-6"173,-1 4 130,-4-11 1,4 10-23,-6-7 57,0 7-132,0-4 167,0 1-54,-6 4 1,-2-4 125,-7 6-207,0 0 1,-4 0 55,-1 0 1,1 1-152,4 4 0,0-2 24,0 7 0,1 0-61,-1 5 0,2-1 23,3 1 1,-1-3 62,6 2 1,-5-2-73,5 7 0,0-2 40,5-3 1,0 1-11,0 0 0,2 1 27,3 4 0,5-9 10,9 4 0,-1-5 4,7-1 1,-6-2-1,6-7 1,-1-2 12,6-3 1,-1-3-20,0-7 1,6-1 29,-1-3 0,-6 2-23,-9-2 1,3-3-75,-3 3 0,-6-6 70,-8 6-159,-3-1 0,-5 5 36,-7 1 127,0 6 0,-24-6 0,3 6 0</inkml:trace>
  <inkml:trace contextRef="#ctx0" brushRef="#br0" timeOffset="5979">294 5557 7388,'10'-2'-229,"0"-3"1,-2-3 432,2-6 0,1-8-49,-6-2 0,2-4-291,-2-1 0,-4-1 102,4 1 0,-3 1-725,-2 4 759,0-4 0,6 5 0,3-6 0</inkml:trace>
  <inkml:trace contextRef="#ctx0" brushRef="#br0" timeOffset="6629">383 6351 6927,'0'8'221,"0"-2"1,-7-6 108,-3 0-366,-3 0 1,-2 0 101,1 0 0,-1 0-146,0 0 0,1-1 84,-1-4 1,2 2-248,3-7 140,-3 0 0,11-5 3,-2 1 0,4 0 57,4 5 0,5-4 1,5 3 0,1 2 69,0-2 0,-1 7-65,1-2 0,1 3 114,4 2 1,-4 0-91,4 0 0,-9 5 110,-1 0 1,-7 6-86,2-1 1,-3 5 41,-2 4 0,0-2-47,0 2 1,-7 4-4,-2 2 1,-6 1 9,-5-2 1,4 4 4,-4-3 0,4 2-38,1 3 1,1-6 27,-1 1 0,0-1-27,1 6 1,1-3 18,3-2 1,-2 1-38,7-6 1,0 4 3,5-4 0,0-1-72,0-4 1,7 0-100,3-1 0,5-1-76,4-3 280,4 3 0,6-4 0,1 5 0</inkml:trace>
  <inkml:trace contextRef="#ctx0" brushRef="#br0" timeOffset="7313">162 8129 7569,'0'10'0,"0"0"0,0-5-267,0 5 224,0-7 0,0 5 36,0-3 104,7-3 1,-4 4-29,7-6 1,-5 5-8,4 0 0,-4 0-55,5-5 1,0 0 92,5 0 1,1 0-113,4 0 0,-4 0 89,3 0 0,3 0-155,-3 0 0,6-2 79,-6-3 1,-1 2-116,-8-7 0,2 5-33,-8-5 1,6 1 102,-5-6 1,0 5-84,-5 0 0,0 1 98,0-6 0,-6 5-86,-4 0 1,-3 7 67,-2-2 1,-1-1-16,-4 1 1,2 0 2,-6 5 0,6-5 55,-2 0 0,4 0 0,1 5 1,5-5 5,0 0 78,7-6 0,0 3-101,13-7 0,-1 0 155,11 1 0,1-6-31,-1 0 0,-1-1 51,-4 2 0,-2 2-63,-3-2 1,1 2 13,-6 3-71,0-1 0,-5 0 6,0 0 0,-6 6-164,-4-1 1,-10 7 100,-4-2 1,-4 1-525,-1 0 547,-1 2 0,1-5 0,-1 7 0</inkml:trace>
  <inkml:trace contextRef="#ctx0" brushRef="#br0" timeOffset="8195">3734 4219 7683,'0'-14'577,"0"-3"-559,0-2 0,2 1-230,2-7 157,-2 1 0,5-1-160,-7 1 0,5-1 136,-1-4 0,6 4 79,-5 1 0,7-1 0,-4-4 0</inkml:trace>
  <inkml:trace contextRef="#ctx0" brushRef="#br0" timeOffset="9222">3175 5454 7569,'0'8'48,"7"-1"0,-5-6 126,2 4 1,0-3 8,1 3 1,-2-4-132,7-1 0,-5 0 76,4 0 1,1 0-127,5 0 1,0 0 51,-1 0 1,6-1-44,-1-4 1,6-3-4,-5-7 0,6 0 92,-2 1 1,-1-3-132,2-2 1,-7 2 52,1-2 1,-7-2-53,-3 1 1,-4 0 50,5 6-181,-7-1 94,4 0 1,-9 2-190,-3 3 134,-3 4 0,-7 6-8,1 0 15,-1 0 0,0 0 62,1 0 0,4 0-193,0 0 174,7-7 1,-4 4 83,7-7 1,0 5-44,0-4 1,0-1 89,0-5 1,2 2 29,3 3 0,-4-3-70,4 3 1,-1-3 34,1-1 1,-4-1-49,4 0 1,-5 5 6,-5 1 1,-3 4-18,-7-5 1,1 5-119,-1-5 1,-5 7 11,1-2 0,-6 3-353,6 2 462,-8 0 0,5 0 0,-8 0 0</inkml:trace>
  <inkml:trace contextRef="#ctx0" brushRef="#br0" timeOffset="9820">3660 6189 7685,'-21'0'231,"5"0"-148,-4 0 0,-3 0-132,-1 0 0,1 5 132,-1 0 1,4 1-82,-5-1 0,8-3 68,-3 3-144,-3 3 1,7-2-126,-4 4 23,10-3-57,-3-1 129,12 2 43,-6 7 0,14-2 30,2-3 0,4 1 45,2-6 1,5 5-40,-1-5 0,3 5 50,-3-5 0,-2 6-30,2-1 1,-3-2 5,-1 2 0,-5 0 83,0 4 1,-7 1-47,2 0 1,-3 0 47,-2-1 1,-7 3-64,-3 2 0,-3-1-39,-2 7 0,-6-6-28,-3 6 0,-4-7-113,-1 1 0,-6 3-80,1-3 0,-5 1 237,4-6 0,-5 1 0,2 0 0</inkml:trace>
  <inkml:trace contextRef="#ctx0" brushRef="#br0" timeOffset="10420">2999 8364 7305,'7'9'-702,"-6"-3"829,12-6 0,-9 0-47,5 0 340,1 0 0,5-6-150,0-4 1,1-5 44,3-5 1,-1 3-31,7-8 1,-2 1-96,1-6 0,4 1-184,-3-1 1,-4 1 87,-2 0 1,3-6-240,-3 1 0,-4-7 104,-5 2 1,-7 1-79,2-1 1,-4 6 31,-1-1 1,0 3-326,0 2 0,-8 6 55,-6 3 1,-8 4-58,-7 1 0,-2 7-15,-3 3 1,1 4 428,-6 1 0,0 0 0,-5 0 0</inkml:trace>
  <inkml:trace contextRef="#ctx0" brushRef="#br0" timeOffset="10661">3528 8115 7569,'-15'6'0,"1"-3"-9,-1 7 1,-8-7 51,-6 2 0,-2-3 128,-8-2-33,-7 0 0,0 0-131,-3 0 1,3-2 100,2-3 0,2 2-403,3-7 1,3 5 294,6-4 0,1-1 0,0-5 0</inkml:trace>
  <inkml:trace contextRef="#ctx0" brushRef="#br0" timeOffset="142648">1729 1691 7569,'0'8'-135,"0"5"0,-2-9 233,-3 5 1,4 3 54,-4 7 1,-2-1-101,3 7 0,-6-6 104,5 6 0,-5 1-70,5 8 0,-5 4 111,5 6-145,-6 7 58,9 1 1,-9 10-13,6 7 1,-5 1 19,5 13 1,-6 0-310,1 6 1,-3 9 245,6-45 0,-1 1 0,1-1 0,0 1-48,0 4 1,-1 1-1,-2 1 1,0 1 28,1 2 1,-1 1-1,-3 5 1,0 0-364,0 1 0,1 2 0,1 0 0,-1 1 320,0 0 1,0 1 0,2 6 0,0 2-23,-2-2 1,0 1-1,2 8 1,0 0 27,-2 0 0,0-1 1,0 2-1,1 1-39,-1 4 1,-1 1-1,-1 1 1,0-1 22,2-1 0,0 1 0,0 2 0,1 2-275,3-32 1,0 1 0,0-1 0,0 1-1,0 0 1,-1-1 257,-1 1 1,0 0-1,1-1 1,0-1-1,2-1 1,0 0 7,-3 32 0,0 0 1,2-1-1,0-1-286,0-5 0,1-1 0,0 5 1,-1-2 314,1-9 0,0-1 0,-1-3 1,1 0-109,0-9 0,-1 0 0,2 1 0,-1 0 151,3-6 0,-2 0 1,-1-4-1,0 0 54,0-3 1,-1 0 0,1-6-1,-1 0-74,-1-2 1,-1 1 0,1-1 0,0 0-25,-11 47 1,4-9 9,-4-6 1,4-10 678,1-9 0,5-3-812,1-17 0,5-5 1175,0-15-1338,2-2 281,2-14 1,16-26 1,1-7 0,1-1 0,-1-2 0,3-1 0</inkml:trace>
  <inkml:trace contextRef="#ctx0" brushRef="#br0" timeOffset="143923">5404 3381 7569,'0'10'-443,"0"0"345,0-7 1,-2 4 132,-3-7 1,2 0 193,-7 0 0,0 0-43,-4 0 0,-1 0 32,0 0 0,-6 0-40,-3 0 1,-9 0 26,-1 0 1,-9 0 67,-1 0 0,-5 0-68,-5 0 1,-3 0 40,3 0 0,-10 0-91,-4 0 1,-11 0-73,-4 0 0,-8 0-1061,-2 0 1012,-1 0 0,3 0-96,-7 0 0,46 0 0,-1 0-63,-5 0 0,-1 0 0,1 2 0,2 1 116,2-1 0,0 1 0,-5 0 0,0 0 14,1 0 1,-1-1 0,-4-1 0,0 0-246,-8 1 1,0 1 0,7 0 0,2 0 188,-1-1 0,-1 1 0,-4 2 0,0 1-204,-5 0 1,-1-2 0,3 0 0,2 0 229,5 2 1,0-2 0,-3-1 0,0-1 0,6 3 1,0 0 0,-4-3 0,1 1-3,4 2 0,2 0 0,1-3 0,0-1 123,5 1 0,1 1 1,-1 0-1,1 0-96,0 0 0,-1-1 0,1 1 1,1-1-24,-48-2 0,10 5-27,9 0 1,9 0 161,1-5 0,6 0-170,-6 0 0,7 0 38,-2 0 1,6 0 346,4 0 1,3-2-401,7-3 0,2 4 509,2-4 1,4 3-587,7 2 1,-5-5 336,-1 0 0,3 0-358,7 5 0,-1 0 169,7 0 0,-1 0-180,5 0 1,1 0-43,-1 0-290,7-6 119,-5 4 35,11-4 113,-11 6 1,13 0 190,0 0 1,13 6 0,10 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3:28.3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313 350 6709,'83'11'-392,"-85"-10"635,-91-16 1,90 26 0,-7-6-18,-2-2 0,4-1 11,-2-2 1,1 2-121,-6 3 0,0-4-77,1 4 0,-1-3 7,0-2 1,-4 0-14,-1 0 0,0 0-93,6 0 0,-1 0 71,0 0 0,1 0-73,-1 0 1,5-2 45,0-3 0,7-3-83,-2-7 1,-1-1 57,1-4 1,1 2-94,9-6 1,4 4 28,5-4 0,3-1-139,2-4 1,4 1-51,6 4 0,1-3 70,-1 8 0,6-1 223,-1 6 0,0-1 0,2 0 0,2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3:28.6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0 603 7569,'10'-2'-589,"0"-3"0,-1-1 982,6-4 1,0-5-109,0 1 0,-1-4-64,1-12 0,5 2-134,-1-11 1,4 2 76,-8-3 0,3-5-63,-9 5 1,-2-4-332,-2 10 0,-3 0-47,-2 4 0,-2 1-550,-3 0 827,-3-1 0,-13 7 0,-2 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3:34.0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30 7569,'8'0'-574,"-1"0"0,-9-5 610,-3 0 0,2 0-1,-7 5 1,0 0-34,-4 0 0,-6 0-25,1 0 1,-1 0 41,5 0 0,1 5-17,-1 0 1,2 7 28,3-3-24,-3 5 1,11 0 6,-3 1 0,4 0-1,1-1 0,0-4-3,0 0 0,8-2 2,7 2 0,-1-2 39,6-3 1,3-3-36,1 2 0,4-2 61,1-2 1,-4-6-55,-1-4 1,-6 2 24,2-2 1,-4 0-14,-1-5 0,-2 1-1,-3-1 0,1 0-22,-6 1 0,0-1-3,-5 0 0,0 5-16,0 1 1,-6 5 30,-4-1 0,-8 4-146,-2 1 1,-4 0 75,4 0 0,-4 0-126,4 0 0,-1 1 1,1 4 1,5-1 11,1 5 1,1-4 7,8 5 55,-7-7 139,11 10 1,-4-6-95,10 3 0,3-4 51,7-6 0,-1 0 0,1 0 0,1 0 101,4 0 0,-4 0-29,4 0 0,-4 5 72,-1 0 0,-2 2 20,-3-3-92,3-2-79,-5 11 47,7-5-10,-7 7 1,0-2-28,-3-3 0,-2 3 28,7-3 1,-5 4-32,5 6 1,-5-4 20,4 4 1,-4-4-20,5-1 1,-5 0-7,5-1 1,-7 3 19,2 2 0,1-2-103,-1 2 1,0 2 95,-5-1 1,-6 1-190,-4-1 1,-5-2 179,-4 6 0,-4 1 0,-7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3.5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1 7569,'-7'14'0,"4"1"-463,-7 0 399,7-1 1,-5 0-1,4-1-54,0 1 0,-6-7 85,5 8 1,0-4-49,5 4 1,0-6-17,0 1 80,-7 0 0,6 5-27,-4-1 68,3-5-45,2-3 0,2-1 15,3 0-82,-4 0 86,6-5 0,-1 6 1,3 3-1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3:29.6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278 866 8151,'-15'0'13,"1"0"0,-6 0-60,0 0 0,-1 0 72,2 0 0,2 0-69,-2 0 0,-3 0 40,3 0 1,-1-2-70,5-2 49,1-5 0,1-5-174,3-1 83,-3 0 1,11 1 56,-3-1 1,5 0 29,5 0 0,3 1-6,7-1 1,0-5 74,-1 1 0,1-1-73,0 6 0,0-3 162,-1-2 1,1 2-61,0-2 0,-6 7 5,1 3-168,-6-1 122,2-5 0,-12 7-219,-4 3 0,-3-2 65,-2 3 1,0-1-220,1 5 0,-1 0 344,0 0 0,0 6 0,1 2 0</inkml:trace>
  <inkml:trace contextRef="#ctx0" brushRef="#br0" timeOffset="403">807 660 7569,'8'0'-128,"0"0"-68,-3 0 169,-3 0 124,-9 0 0,-4 0-124,-13 0 1,-1 2 84,-4 3 0,-2-2-62,-4 7 1,4-5 85,-3 5 1,8-6-160,1 6 0,7-5 47,-1 5 1,2 0-149,3 4 76,6 1 107,1 0 0,7 0-26,0-1 1,7-6 18,2-3 1,11 2 24,4-2 0,6 0-22,4-5 0,-1 0 19,6 0 0,-5-7 33,6-3 1,-8-3 7,2-1 0,-4-1 54,-6 0 0,-2 0-44,-8 1 8,-6-1-36,-1 0 1,-14 2-130,-2 4 1,-11 2-46,-4 7 0,-4 0-129,-2 0 0,-4 0 75,0 0 1,1 2-163,9 3 347,2-4 0,1 12 0,-2-5 0</inkml:trace>
  <inkml:trace contextRef="#ctx0" brushRef="#br0" timeOffset="1179">866 704 7569,'28'0'0,"-4"0"0,-1 2-630,-3 3 441,-4-3 1,5 4 163,-6-6 1,5 0 260,-1 0 0,1-2-82,-6-2 0,1 0-24,0-6 0,0 1 79,-1-6-137,-6 0 1,4 1 14,-7-1 0,1 5 10,-1 0 0,-3 1-128,3-6 0,-4 5 89,-1 0 0,-1 5-81,-4-4 0,-3 5 88,-7-1 0,0 4-147,1 1 1,-3 0 35,-2 0 0,2 5-46,-2 0 1,2 6 0,3-1 0,1 3 80,3 2 1,-2-1 6,7 1 1,-4 4-11,4 1 0,0 0 13,5-6 0,0 1-4,0 0 0,6-5 3,4-1 0,8 0 5,2 0 0,6-2 4,-2-7 1,4 0 16,2 0 1,4 0-25,0 0 1,5-2 83,-4-3 0,4-3-77,-5-7 0,7 1 109,-2-1 1,-3-1-58,-2-4 0,-3-3 68,-1-6 0,-1 0-35,1-1 0,-3-1-19,-2-3 1,8 1 31,-4-6 0,5 0-34,0-5 0,-2 0-97,2-1 1,-8 3 91,-2 3 1,-6-2-146,2 7 1,-9 6 66,-1 8-203,-6-3 138,2 7 1,-8 1 36,-2 10 1,-6 5 8,-10 5 0,2 10 2,-6 10 1,4-3-10,-4 3 0,4 4 12,-5 6 0,7 4 8,-1-5 0,1 2-3,-2-2 0,4-3-2,-4 4 0,9 1-13,1-2 0,0 5-7,-4-5 1,1 1-7,3-6 1,-2 1 20,7-1 0,-4-5-61,4 1 21,-7-7 40,11 3-49,-6-13-49,7-1 125,0-20 1,7 8-1,3-10 1,1 4 38,-1-4 0,4 0-58,1 1 0,0 4 48,4 0 1,4 5-39,2-5 0,3 7 25,1-2 1,-1 4-12,-4 1 0,2 0 106,-6 0 0,-5 0-55,-6 0-20,-5 6 1,2 2-83,-6 7 0,-1 0 65,-4-1 0,-5 6-76,-10-1 1,4 6 65,-4-5 1,4 1-21,1-2 1,2-2 3,3 2 0,-3-7-87,4-2-21,2-7-9,-6 10-280,11-11 260,-4 4 0,12-6-496,4 0 641,3-6 0,8 4 0,2-5 0</inkml:trace>
  <inkml:trace contextRef="#ctx0" brushRef="#br0" timeOffset="1704">2424 455 7569,'15'0'-1020,"-5"0"874,-1 0 146,1 0 193,5-7 1,-7 4 14,-3-7-117,-3 7 15,-2-4-8,-7 7 1,-1 2-43,-7 3 1,0 3 0,1 7 1,-8 1-71,-2 3 0,1-1 69,-1 7 0,1-1-27,-2 6 0,-1 1 20,7 3 0,-1-3-100,5 3 0,1-3 81,-1-1 0,5-2-92,0-4 0,7-3 27,-2-6 0,3 0 20,2-1-29,0-5 1,9 2 42,5-6 0,3-2-6,7-8 0,1 2 0,4-7 1,0 0 39,1-4 1,4-1-38,0 0 0,1 1 37,-6-1 0,1 0-27,-1 1 1,-1-1-1,-4 0 1,-3 5-6,-6 1 19,0 5-16,-7-2 1,-1 7 2,-7 4 0,-7 5-18,-3 10 1,-3-2 11,-2 6 1,-4 1-8,-1 4 1,-4-4 5,4-1 0,-1-4 0,1 4 1,4-1-4,-4 2 1,6-3 2,4-2 0,-3-2-41,3 6 0,-3-4 38,-2 5 0,1-6-67,-1 6 0,0-1 57,0 6 1,1-1-48,-1 0 1,-1 1 2,-4-1 0,2 1-2,-6-1 0,-2 0-44,-9 1 1,4-2 57,-3-4 1,6-3-361,-1-6 405,9-7 0,-8 5 0,14-5 0</inkml:trace>
  <inkml:trace contextRef="#ctx0" brushRef="#br0" timeOffset="2386">2880 793 7569,'8'8'-961,"0"-2"934,-3-6 1,-2 0 506,7 0-373,0 0 0,4-1-45,1-4 1,-2-3 58,-3-7 14,3 0-97,-5-6 13,7 5 0,-7-1-111,-3 7 124,-3 7 0,-9-8-114,-3 6 0,-4 2 55,-6 8 1,4 3-77,-4 6 0,-1 1 46,1 0 1,2-1-4,9 1 0,-5 5 16,5-1 1,2 1 3,2-5 1,-1 4 2,1 1 0,0-5 0,5-6 0,2 0 10,2 0 0,5 3-10,5-7 1,1 0 10,0-5 0,6 0 14,3 0 0,-2-5 2,-3 0 0,2-7 0,-1 3 0,5-6 2,-6-5 0,6 2 7,-6-6 0,3-2-19,-3-9 1,4 3 19,6-8 0,-4 8-8,-1-2 0,-6 1-62,2-1 0,1 7 0,-1-2 1,-1 5-13,-4-1 1,-2 4 37,-3 6 0,1 5-8,-6 1 1,2 5 8,-2-1-18,-4 4 4,6 1 0,-7 6 9,0 4 0,-5 3-51,0 2 0,-5 4 55,5 1 0,-6 6-58,1-1 1,2-2 31,-2 1 0,0 1-6,-4 4 1,1 0-29,3 1 1,-3-6 34,3 1 0,2-6 7,-2 6 0,7-7-51,-2 1 56,3-2 30,2-9 0,7-2 2,3-6 1,4-3 33,6-7 1,-2-1-57,6-14 0,-4 1 26,4-6 1,-4 6-18,4-1 0,-4 1-160,5-5 0,-3 4 166,3 1 0,9 6 0,-3-4 0</inkml:trace>
  <inkml:trace contextRef="#ctx0" brushRef="#br0" timeOffset="2836">3762 690 6349,'-13'9'272,"3"1"1,-3-5-246,3 5 0,2-2-48,-2 2 61,0 10 0,-3-6-74,3 11 1,-1-4 94,6-6-100,0-1 0,5 1 69,0 0-57,0-1 36,0 1 1,2-2-6,3-3 1,4-3 70,11-7 0,-2 0-65,6 0 1,1-2 57,4-3 0,-1-3-47,-3-7 1,1 5 56,-7 1 0,1-1-45,-5-5 1,-1 0 20,1 1 0,-5-1-1,0 0-20,-7 1-119,3-1 1,-7 2 68,-4 3 1,-8 3-186,-7 7 0,-6 0 56,2 0 0,-3 2-151,3 3 1,-2-2 296,6 7 0,-6 0 0,3 5 0</inkml:trace>
  <inkml:trace contextRef="#ctx0" brushRef="#br0" timeOffset="3253">3879 778 7569,'15'0'-298,"0"0"-411,-1 0 788,1 6 0,-2-2-19,-3 5 0,-2-5-26,-3 1 23,-3 3-95,4 0 0,-8 5 59,-2-3 1,2 3-60,-3-3 1,2-2 32,-2 2-6,3-7-5,-4 10 0,7-10 14,4 7 0,3-7 16,7 2 0,1-3-13,4-2 0,-2-2 53,7-3 0,-8 2-29,3-7 0,3 0 5,1-4 1,-1-6-6,2 1 0,-1-8-8,6 3 1,-1-5 82,1-6 0,4 3-73,0-8 1,5 6 106,-4-5 1,-1 5-94,-5-6 0,-4 8-13,-1-3 0,-6 4-5,2 2 0,-9 5 5,-1-1 0,-7 12-283,2-2 226,-3 10 0,-9-1-50,-2 6 0,-5 5 32,0 0 1,-6 11-9,1-1 0,-1 8 22,5-4 1,-3 7 21,4-1 1,-4 3-54,8 1 0,-3 0-1,-2 1 0,2-1-31,3 1 0,-3-1 66,3 0 0,4 1-188,1-1 0,3-4 218,2-1 0,0 1 0,0 4 0</inkml:trace>
  <inkml:trace contextRef="#ctx0" brushRef="#br0" timeOffset="3505">5055 998 6668,'-15'0'33,"1"0"1,-1 2-36,0 3 0,-1-3-102,-4 2 0,4-2 56,-3-2 1,1 0-313,-2 0 360,4 0 0,-6 7 0,8 1 0</inkml:trace>
  <inkml:trace contextRef="#ctx0" brushRef="#br0" timeOffset="3694">5011 793 7569,'15'1'-154,"-1"4"222,-5-3 67,4 4-155,-12-6-390,6 0 171,-20 0 0,-2 0 130,-9 0 0,1 0 109,3 0 0,4 0 0,-5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4:48.3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309 824 7302,'-14'0'-658,"-1"5"879,0 0 1,-4-1-152,-1-4 0,-1 5 10,1 0 1,2 7-26,-6-2 0,4 1-5,-4-1 0,6 3-23,-2-3 28,4 3 0,6 3-89,0 4 1,2-9 57,-2 4 0,4-4-69,6 4 0,0 0 8,0-1 1,0-4 29,0 0 0,6-2 35,4 2 1,10 1 0,4-6 1,-1 2 29,1-2 0,6-4-26,4 4 1,0-5 94,-4-5 0,-2-3-44,-4-7 0,2 1 88,-6-1 0,-1-1-107,-4-4 0,-2 2 107,-3-6 1,-4 4-37,-6-5 0,0 6-156,0-6 1,-1 7-86,-4-1 0,-8 4 73,-7 5 1,-1 2-280,1 3 1,4 4 140,-3-4 1,-3 3-117,3 2 1,-1 0-338,5 0-275,1 7 898,-1 1 0,7 6 0,-5 8 0,5 1 0</inkml:trace>
  <inkml:trace contextRef="#ctx0" brushRef="#br0" timeOffset="271">412 736 7569,'20'-30'-667,"-1"1"555,8 6 1,-11-5 218,3 4 0,3-4 0,-3-1 132,-1-1-160,-1 1 0,-3 1 2,1 3 0,-2-1 41,-3 7 5,3-1 9,-11 5 69,4 7 0,-6 2-275,0 19 123,0-3 1,-5 12-95,0-2 0,-6 3 103,1 6 1,2 1-63,-2-1 1,0 2 45,-4 3 1,1-1-28,3 6 0,-3-1-39,3 1 1,-2 2-7,3-7 1,-4 5 6,3-4 1,3-1-101,2-5 0,4-6-464,1-3 398,0-4 1,1-8 184,4-3 0,3-3 0,7-2 0</inkml:trace>
  <inkml:trace contextRef="#ctx0" brushRef="#br0" timeOffset="549">633 1162 7569,'13'-2'-54,"-3"-3"85,3-3 1,-4-7 171,11 1 0,-2-12 46,6-4 1,1-11-47,4-3 1,1-8-13,-1-12 1,1 4-43,-1-4 0,0-1 0,1 1 0,-7-4-1254,-4 4 1070,-9-6 1,-3 8-622,-7-7 0,-7 7-465,-3-2 1121,-9 10 0,-4 4 0,-7 6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4:54.2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1 7596,'0'8'478,"-5"0"-346,1-3 1,-8-4 0,2 4 22,-3-3 1,-1 3-134,-1 0 1,0 1-244,0-1 179,1-3 1,-6 6-52,1-3 0,-1 1 98,5 4 0,1 3-28,-1-3 1,0-2-4,0 2 1,2 0 0,2 5-27,1-1 0,5-4-15,-5 0 0,7 0 64,-2 4-40,4 1 0,1 0 33,0-1 159,0 1-154,6 0 1,2 0 169,7-1-164,0 1 1,-1 5 37,1-1 1,0 1 47,0-6-74,-7 1 0,-2 5 195,-6-1-177,0 1 0,-1 0-15,-4-1 0,-10 2 9,-10-1 0,3-4-160,-3 4 0,1-2 59,-6 1-111,1-2 0,1-1-627,4-6 814,-4-7 0,5 10 0,-6-5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4:51.4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1248 3293 8369,'0'-14'257,"0"-1"-156,0 0 0,0-4 63,0-1 0,0-5-348,0 6 1,0-6-56,0 6 0,0-6-205,0 6 0,0-3 185,0 3 259,6 9 0,3-16 0,5 10 0</inkml:trace>
  <inkml:trace contextRef="#ctx0" brushRef="#br0" timeOffset="655">1321 3984 7233,'-1'10'-206,"-4"0"0,2-5 146,-7 4 1,5-4 143,-5 5 0,5-2 475,-5 2-350,1 3 1,-6-6-116,0 2 0,5 3-53,1-7 92,-1 0-150,-5 1 110,0-4 0,6 4-186,-1-6 1,7-6-12,-2-4 0,3 0-40,2-4 1,0 2 96,0-8 29,7 4 0,1 0-27,6-4 0,3 4-84,2-4 1,-2 9 44,2 1 0,3 7 192,-3-2 12,7 3-57,-9 2-27,4 0 1,-8 7 164,-3 3-192,-4 9 1,-7-1-2,-4 7 12,-3-7 1,-9 9 7,-2-2-62,2 3 52,-10 1 0,10 0 22,-2 1 24,2-1-47,3 1 0,-1-3 15,0-2-28,0 3 1,6-5 4,-1 6 0,5 0 1,-3 1 1,1-1 1,2 1-130,5-1 0,2-5 82,3 1 0,3-7-140,7 1 0,1-2 95,4-2 1,-2-2-302,6-4 0,2 3 382,9-7 0,-4 6 0,5-3 0</inkml:trace>
  <inkml:trace contextRef="#ctx0" brushRef="#br0" timeOffset="1358">1072 6071 7569,'0'8'-41,"0"6"0,0-11 121,0 7-45,0-7 102,6 3 1,-4-4-105,3 3 0,-2-3 42,2 2 1,-2 3-48,7-2 0,-5 0-67,5-5 117,-1 6 0,6-4 1,0 3 165,-1-3-301,8-2 122,-6 0 1,10 0-72,-6 0 79,-1 0 0,1-5-9,0 0 1,-1-7 6,-4 2 0,-5 2-62,-1-1 0,-5 4 120,1-5-165,-4 0 0,-1 0 1,-1 2 68,-4 2 0,-3 1-163,-7 5 1,0-2-51,0-3 0,1 3 126,-1-2 0,2 0-116,3-1 148,-3 4-24,11-6 14,-4 1 0,6-2 28,0-7 0,2 5 5,2 0 0,5 0 25,5-4 1,1-1 106,0 0 1,-1 1 213,1-1-226,0 0 0,-5 1 12,-1-1 1,-5 0-79,1 0 1,-4 1-106,-1-1 0,-6 2 6,-4 3 1,-8-1-130,-2 6 153,1 0 0,-1 5-176,1 0 0,-6 0-764,5 0 960,1 6 0,-2 3 0,-2 5 0</inkml:trace>
  <inkml:trace contextRef="#ctx0" brushRef="#br0" timeOffset="1800">1248 7718 7478,'0'-10'13,"0"0"0,0 0 432,0-4 0,0-3-238,0-2-174,0-4 0,0-2 15,0 1 0,5 1-169,0-2 0,0-2-230,-5 2 1,0 2 212,0-1 1,0 6-1,1-2-95,4 4 0,-3-4 151,3 1 82,-4 6 0,-1 0 0,0 4 0</inkml:trace>
  <inkml:trace contextRef="#ctx0" brushRef="#br0" timeOffset="2056">1468 7424 7569,'10'14'-54,"0"1"1,-7-5-182,2 0 357,-3-1 0,-4 6 220,-3 0 1,-8-7-116,-6-3 1,-6 1 95,6-1 1,-8 5 160,3-5-347,-4 0 0,-1-5 38,-1 0 1,3 0 19,2 0 0,-1 0-214,6 0 1,-4-2 60,4-3-75,-6-3 1,10-2-255,-4 1 0,4-3 46,1-7 0,2 2-268,3-2 0,2 1-559,3-2 545,4 4 262,-6-12 0,12 10 261,0-6 0,13 6 0,-2-4 0</inkml:trace>
  <inkml:trace contextRef="#ctx0" brushRef="#br0" timeOffset="11467">3144 3367 7569,'0'8'-842,"0"0"1182,0-3-46,0-3-192,0 4 69,7-6-3,-6 0 1,7 0-52,-3 0 1,-1 0 5,5 0 0,1 0 1,5 0 1,-5 0-23,0 0 1,4 0-52,6 0 0,6-5 65,-2 0 0,4-5-118,2 6 1,-3-8 10,-2 2 0,1 2-77,-6-2 0,1 2 17,-2-2 0,-7-3 58,3 4 0,-11 0-119,1 0 143,4 5-58,-8-9 1,-1 12 5,-10-4 1,-3-2-5,-1 2 0,-3 0-26,-2 5 0,2 0-91,-2 0 0,-2 0-36,1 0 81,7 0 1,0 0 30,3 0 1,3-1-8,3-4 1,2-3 57,2-7 0,0 0 1,2-1-1,2-2-63,6-2 1,3-4 121,2 4 1,-5-4 0,0 4 0,-2-1-96,2 1 141,3 4 0,-12-5-8,4 6-73,-3 0 0,-4 6 12,-3-1 0,-3 7-188,-7-2 0,-1 3 108,-4 2 1,3 0-623,-8 0 305,7 0 376,-3 7 0,0 1 0,-2 6 0</inkml:trace>
  <inkml:trace contextRef="#ctx0" brushRef="#br0" timeOffset="12456">3614 4043 7569,'-13'1'-298,"4"4"1,-4-3 416,3 3 1,-3-3 11,-2-2 1,0 4-119,1 1 1,-1 5 61,0-5 1,5 2 94,1-3-20,-1-2-246,-5 11 80,7-11 29,1 4 0,7-4-263,0 3 97,0-3-84,0 4 177,7-6 0,1 2 34,7 3 1,-1-2 40,1 7 1,0-5 1,0 4 0,-6 1 0,1 5 1,-2 0 12,2-1 1,-3 6 77,-7-1 1,0 6-55,0-5 0,-7 6 1,-3-2 1,-4 4-84,-6 1 0,-4 1-1,-11-1 0,-1 1-94,-3-1 1,-3-5-455,2 1 577,5-7 0,-8 3 0,6-6 0</inkml:trace>
  <inkml:trace contextRef="#ctx0" brushRef="#br0" timeOffset="14100">3159 7277 7569,'-8'0'-987,"-5"1"841,3 4 208,-3-3 0,-2 4 177,0-6-190,1 7 0,4-5 4,0 2 1,5 3-1,-5-2 0,5 6-33,-4-1 1,5-2 31,-1 2 0,-1-5-68,1 5 1,0 0 67,5 4 0,0-4 38,0 0-50,0 0 0,5 4 4,0 1 1,6-5 11,-1 0 1,5-2 3,4 2 0,-2-2 3,2-3 0,3-4-17,-3 4 0,6-3 55,-6-2 1,6 0-40,-6 0 0,1-5 26,-5 0 0,-5-6-24,-1 1 0,-4 2 87,5-2-128,-7 0 0,4-5 13,-7 1-188,0-1 113,-7 0 1,4 5 0,-7 2-142,-1 2 0,-2-6 179,-2 11 1,-5-7-670,1 3 340,-1 3 1,6-5-529,-1 7 858,0 0 0,7 0 0,-5 7 0,5 1 0</inkml:trace>
  <inkml:trace contextRef="#ctx0" brushRef="#br0" timeOffset="14331">3159 7438 7569,'8'7'0,"3"-4"-417,-6 7 223,7 0 104,-4-2 1,2 5 248,0-3 1,-6 1-95,6-1 1,-2 3 147,2-3-161,3 9 1,-5-2 176,7 2-172,0-2 0,-2 2 70,-3 1 0,1 1 13,-6-1 0,5-4-31,-5 4 1,-2-2-9,-8 1 0,0-1-77,-10 7 1,-1-6 80,-8 6 1,-9-6-179,4 6 27,-4-7 0,2 8-337,-3-6 262,9-1 0,-9-6-65,9-3 0,-1 2-281,2-8 467,-4 1 0,12-5 0,-6 0 0</inkml:trace>
  <inkml:trace contextRef="#ctx0" brushRef="#br0" timeOffset="13127">3144 6454 7515,'10'-7'184,"0"-3"1,0-3-42,4-2 0,1-4-8,0-1 0,-1-6 0,3 3-22,2-6 1,-2-1-107,2 1 1,-2 0-65,-3-1 0,-1 1 76,-3-1 1,2 6-286,-8-1 1,1 7 122,-5-1 0,-6 3-229,-4 1 0,-3 2 61,-2 3 0,-4 2 311,-1 3 0,-6 3 0,3-4 0</inkml:trace>
  <inkml:trace contextRef="#ctx0" brushRef="#br0" timeOffset="13350">3482 6307 6747,'-15'0'70,"-1"0"312,-3 0 0,-4 0-240,-7 0 0,-4 0-102,0 0 0,-7-5-208,2 0 0,3 0-151,1 5 1,4-2 318,2-3 0,0 4 0,-1-6 0</inkml:trace>
  <inkml:trace contextRef="#ctx0" brushRef="#br0" timeOffset="-1386">1233 633 7569,'8'0'-354,"-1"0"243,-7 0 278,0 6 114,0-4 16,0 4-51,-7 1-71,6-5-57,-12 4 0,5-1 6,-7 0 0,0 1-64,0-1 0,1-3 56,-1 3 0,0 1-160,1-1 20,-1 0 0,-1-5-52,-4 0 1,4 0 45,-4 0 0,5-1 1,4-4-205,1-5 0,7-3 133,-2-2 0,3-1-75,2-4 1,4 2-541,5-6 470,1-1 1,16-4 245,-6-1 0,6 1 0,-3 0 0</inkml:trace>
  <inkml:trace contextRef="#ctx0" brushRef="#br0" timeOffset="-1185">1189 1 8567,'-8'0'-311,"1"0"0,1 6 0,-2 2 1</inkml:trace>
  <inkml:trace contextRef="#ctx0" brushRef="#br0" timeOffset="-419">1116 1779 6715,'-9'0'672,"-4"0"-595,5 0 0,-6 0-44,-1 0 1,5 0-37,0 0 0,0 5 54,-4 0 1,4 6-13,0-1 0,2 5-7,-2 5 0,-1-4 72,6 3-143,-7 4 82,11-6-7,-6 10 0,7-10 10,0 2 1,2 3 24,3-3 0,5-1 7,9-8 0,-1 1 60,7-6-99,-1 0 1,6-5 17,-1 0 0,0-1 0,1-4 32,-1-5 1,-4-3 79,-1-2 0,-6-5-81,2 1 0,-6-2 38,-4 1 1,-3 2-98,-7-6 0,0 6-117,0-2 1,-2 4-663,-3 1 556,-3 7 0,-7-4 0,-1 7-50,-4 2 244,4-5 0,-12 6 0,5-4 0</inkml:trace>
  <inkml:trace contextRef="#ctx0" brushRef="#br0" timeOffset="4966">2850 662 7569,'0'8'-63,"0"5"80,0-11-14,0 4-28,7-12 1,-4 3 66,7-7 1,-5 0-13,4-5 1,-4 1 85,5-1-40,0 0-20,5 1 1,-1 1 55,1 3-47,0-3 1,-1 4-37,1-5 0,0 6 0,0 1 50,-1 1 1,1 4 49,0-3 25,-1 3-76,1 9 1,-2 1-137,-3 7 104,-4-1 0,-6 1-22,0 0 0,-1 0-73,-4-1 1,2 3 21,-7 2 0,5-2 59,-5 2 1,7 2-114,-2-1 1,-2 0 49,3-6 1,-3-1-1,4-1-1,-2-2 1,0-6-44,5 6 60,0-6 1,2 7-23,2-6 1,0 0 17,6-5 1,-1 0 36,6 0 0,1 0-17,4 0 1,-4-7 1,4-3 1,1 2 169,-1-2-175,-1 1 0,-4-6 17,0 0 1,-1 1 3,1-1 1,0 0-28,0 0 0,-2 1 0,-2 1-6,-1 3 1,-7 2 4,2 3 7,-3 3-17,-2-4 1,0 17-3,0 4 1,0 3 14,0-4 0,0 1 0,0-5 13,0 0 0,0 0-12,0 4 1,5-4 10,-1 0 0,3-5-1,-2 5 1,-2-7 0,7 2-2,1-4 0,2-1 25,2 0 0,5-5 5,-1 1 0,6-8 9,-6 2 1,6-3-33,-6-1 1,1-1 13,-5 0 0,-1-4 34,1-1 3,0 0-33,0 6 1,-6 6 22,1 3-30,-7 3-10,4 2 1,-7 7-126,0 2 125,-7 11 0,1-2-30,-4 6 0,-1-1 28,6 2 0,-7 2-28,3-2 1,-5 3 22,0 1-41,-1-6 1,0 5-71,1-4 1,-1 4-90,0 1 0,-4 1 50,-1-1 1,-4-4-488,4-1 274,0-6 136,6 3-373,-8-6 595,13-7 0,-11 5 0,12-4 0</inkml:trace>
  <inkml:trace contextRef="#ctx0" brushRef="#br0" timeOffset="5418">4232 662 7122,'8'0'6,"-1"2"126,-7 3 0,-2-4-2,-3 4 0,2 2 5,-7-2 0,0 4-4,-5-4 0,1 5-154,-1-5 147,0 6-16,-6-9 0,5 5-192,-4-7 63,4 6 1,1-4-28,0 3 1,6-4 22,-1-1-119,7 0 1,-4-1 3,7-4-21,0-3 0,2-9 31,3-2-108,3 2 1,11-10 36,1 2 0,0 2-256,-6-1 457,1 6 0,6-4 0,2 8 0</inkml:trace>
  <inkml:trace contextRef="#ctx0" brushRef="#br0" timeOffset="5653">4188 265 6585,'-8'0'643,"1"0"-644,1 0-229,4-6-126,-5 4 356,7-5 0,0 7 0</inkml:trace>
  <inkml:trace contextRef="#ctx0" brushRef="#br0" timeOffset="6193">4276 941 6554,'15'0'456,"-1"0"-314,1 0 0,0 0 76,-1 0 0,1 0-103,0 0 1,1 0 6,4 0 0,-2 0 176,6 0-214,-6-6 1,8 4-52,-6-3 0,6-1 95,-1 1 1,-3-7-107,3 3-31,-7 2 0,8-6 68,-6 3 1,4 2-91,-4-2 1,-1 5-11,-4-4 0,-2 4 140,-3-5-70,3 7 1,-10-9 23,7 7-98,-7 0 76,4 5 18,-7-6-20,0 4 1,-7-6-93,-3 3 80,4 3 0,-7-6 1,3 5-15,-3-2 1,-2-6-28,1 1 47,5-3-9,-4-2 0,10-4 5,-7-1 1,7-6 1,-2 1 0,4-2-5,1-3 1,0 1 1,0-1 0,6 1-52,4 0 45,-4 6 1,7-3-83,-3 6 0,-2-5 39,2 6 1,-7-1 43,2 6-210,4 5 0,-8 1 60,4 3 0,-11 4-143,-9-4 0,-6 3-3,-9 2 1,1 2 9,-1 3 0,-4-4-458,0 4 732,-7-3 0,10 4 0,-5 3 0</inkml:trace>
  <inkml:trace contextRef="#ctx0" brushRef="#br0" timeOffset="7095">3967 74 7569,'0'8'-806,"0"0"1109,0-3-131,0-3 1,-1 5 103,-4-7-179,3 6 0,-9-3-18,6 7 29,-7-7 0,9 9-124,-7-7 1,5 5 65,-4-6 0,4 6-55,-5-5 62,7 7 1,-6-9-68,5 7 1,2-1 43,-3 6 1,-2-5 0,3 0 13,0 1 0,3 2-44,1 2 1,-5-5 6,0-1 0,-5 1-98,5 5 109,-6 0 1,7-1-46,-5 1 0,4-5 46,-5 0 0,7-5-51,-2 4 0,2-5 0,-2 1-72,3-4-39,-5-1 130,1 0-3,4 0 13,-4 0-27,-1 0 27,-1 7-5,0-6 1,1 8 6,7-5-12,0-2 23,0 11-22,0-5 105,0 7-75,0 0 0,0-1 1,0 1 48,0 0 0,0-1-27,0 1 0,5 0 5,0 0 1,0-1 102,-5 1-115,0 0-11,0-1 1,5 3 53,0 2-49,0-2 0,0 4 28,0-6 0,1-1 0,-3 1-11,2 0 0,0-1-11,-5 1 1,5 0-19,0-1 1,0 1-6,-5 0 1,0 0-69,0-1 83,0 1 1,0 0-61,0-1 0,0 1 55,0 0 0,0-1-38,0 1 24,0-7 0,0 5-18,0-3 0,-5 3 1,0 2 0,0-5 3,5 0 0,-1-1-7,-4 6-3,3 0 16,-5-1-2,7-5 69,0 4-65,0-5 18,0 0-17,0-1 6,7-7 1,-4 0 4,7 0 1,0 0-10,5 0 0,-1-2 1,1-3 1,0 3-5,-1-3 3,1-3 0,5 2 0,1-6-59,2 3 1,1 4 55,6-5 1,-3 7-173,-2-2 0,1 1-130,-6 0 1,-6 2-172,-4-3 1,-7 5-399,2 5 867,-3-3 0,-9 11 0,-1-5 0</inkml:trace>
  <inkml:trace contextRef="#ctx0" brushRef="#br0" timeOffset="7707">5173 1147 6606,'-7'8'108,"-3"-3"1,-4 2 248,-6-2-179,-3 0 0,-6-1-27,-1 1 0,-1 5 18,-3-5 1,1 5 124,-6-5 0,-2 1-95,-8-1 0,-11-3 101,-14 3 1,-7 1-469,-12-1 0,1 7 277,-6-3 1,46-2 0,-2-1-708,-4 2 1,-2-1 608,-1 1 1,-2-1-1,-5 0 1,-1 1 32,1-1 0,-1 0 1,-8 1-1,-1-1-51,-1 0 0,1 1 1,1-1-1,0 0 0,0 1 1,-1 1 24,-4 1 1,-1-1-1,2-1 1,-1-1 25,-1 0 1,-1 1 0,-1-1 0,1 0-895,2-2 1,2 0 828,2 2 1,1-1 0,-2-1 0,1 0-28,9 0 0,1 0 0,2-1 0,-1 0-96,-4 1 0,0 0 0,7 1 0,1 1 73,1-2 0,1 0 0,4 1 1,0 1-15,3 0 1,0 0-1,2 0 1,0-1-61,-2-1 0,0 0 0,-42 8 155,7-3 1,8 2-67,7-3 1,6 3-51,-1-7 0,12 0 503,-2-5 0,10 0-379,0 0 0,10 0 848,5 0 1,9-2-1162,6-3 1,4 2 323,5-7 1,5 5-461,10-5 1,5 7 507,9-2-77,4-3 0,20 6 0,3-4 0</inkml:trace>
  <inkml:trace contextRef="#ctx0" brushRef="#br0" timeOffset="9221">3438 2147 7922,'-6'8'622,"4"-2"-354,-5-6-45,7 0 13,-6 0-177,4 0 624,-4 0-601,6-6 0,1 3-52,4-7 1,-1 2-7,5-2 1,-4-3-101,5 3 124,-7-3 6,10-8-154,-5 4 132,1-4 1,2 1 27,-6 1-117,0-7 0,0 9 66,0-2 0,4 2-2,-4 3 1,0-1-48,-5 0-144,0 7 175,0-5 15,0 12 1,-1-6-17,-4 7 0,-3 5 45,-7 0 0,0 6-28,0-1 0,-6 5 4,-3 4 0,-4-2-135,-1 2 121,-1-2 2,1 4 1,-1-5-167,1 4 3,0-4 158,6-1 0,-3-1-764,6 1 505,0-7 0,6 4 265,-1-7 0,0 6 0,1-3 0</inkml:trace>
  <inkml:trace contextRef="#ctx0" brushRef="#br0" timeOffset="18608">5525 1867 7272,'0'15'209,"0"0"1,-5-5-122,1-1 0,-1 1-32,5 5 0,-2-5 1,-3-1 0,4 1 75,-4 5-166,3 0 1,2-1 100,0 1-104,0-7 1,2 4 45,3-7 1,-2-1-90,7-4 1,-1 0 71,6 0 0,0-1-12,-1-4 0,1-3 17,0-7 0,4 0-6,1 1 1,1-6-6,-1 0 0,-2-4 10,6 4 0,-6-4-17,2 4 1,-4 1 19,-1 4 1,0 5-1,-1 0 1,1 7 1,0-3 0,-7 12 9,-3 4-13,-4 3 0,-1 2 3,0-1 1,0 3 0,0 2 0,0-2-1,0 2 0,0-7 2,0-3 0,0-5-13,7 9 1,1-12-2,7 4 1,-2-5-22,-3-5 1,3-1-4,-3-4 0,3-3 17,1 3 0,1 2-4,0-2 1,-5 7 50,-1-2-41,-5 3-11,9-4 61,-12 4-53,12-4 31,-11 12 1,5-2 3,-7 5 0,0 1-10,0 5 0,4-5 4,1-1 1,0 1 13,-5 5 1,5-5 0,0 0 0,2-7 28,-3 2-47,-2-4 0,6-1-21,-3 0 0,-2 0 25,7 0 0,-2-6-15,2-4 1,2-3 13,-7-2 0,6-4-27,-1-1 0,-2-4 12,2 4 1,-5-5-3,4 6 1,-4-6 27,5 6 1,-2-1 2,2 6 1,2-6-23,-8 0 0,6 1 8,-5 4 96,0 0 0,-3 2-119,3 3-9,-4 4-11,6 6 0,-9 6-8,-3 4 1,-1 10 3,-4 4 0,-3 4 32,3 2 1,2-1-4,-2 0 1,7-4-9,-2-1 1,-2-4 54,2 4 1,1-6-23,4 2-5,0-4 0,0-6 48,0 0 1,1-7-34,4 2-10,-3-3 1,9-4-3,-6-3 1,5 2-24,-5-7 0,5 5 22,-6-5-11,8 7 1,-6-5 0,4 3 1,-2 3 5,-3-2 5,-3 2 1,6 2 0,-3 0-18,-3 0 0,9-2 9,-6-3 0,1 4 7,-1-4 0,-1 2-3,5-2 0,-4 3 1,5-3 0,-5-1 20,5 1 1,-2-2 0,2 2 1,-2 4-2,-3-4 1,-2-2 3,7 2 1,-5-1-10,5 1 1,-5 2-3,4-7 0,-4 5 16,5-5 0,-5 0-13,5-4 1,-2 4 1,2 0 0,1 0 12,-6-4 1,6 0-2,-1 5 1,-2-4-27,2 3 0,-2-3 16,2-2 0,3 0-35,-3 1 1,-2-6 33,2 0 1,0 1-70,4 4 0,-4 0 39,0 1 1,-7 4-7,2 0 1,-1 5-33,0-5-18,-2 7 33,5-3-179,-7 6 112,0 6 36,0 2 0,0 7 14,0 0 0,-2 1-6,-3 4 0,2-2-20,-7 6 26,7-6 11,-10 10 0,9-7-5,-5 4-8,-1 2 7,2-4 0,-4 5-1,7-4 1,-1 3 10,1-8 1,3 6-3,-3-6 1,-1 1 74,1-5-90,0-7-78,5 5 1,0-12 87,0 6 1,7-9-4,2-3 0,3-8-29,-2-6 0,8-2-16,-4 1 0,4-1-9,-3-4 0,0 2-33,-1 4 0,1 2-123,0-2 0,-1-2 55,1 1 1,0 2-1,1 7 188,4 1 0,3 0 0,6-5 0</inkml:trace>
  <inkml:trace contextRef="#ctx0" brushRef="#br0" timeOffset="18976">6892 1926 7376,'5'10'-377,"0"0"634,0-7-318,-5 10 173,0-5-166,-6 7 0,4 0 93,-3-1 0,-2-4-91,3 0 1,-3-2 12,2 2-78,4 3 1,-6-10 18,7 7 0,-2-7-409,-3 2 203,4-3 304,-6-2 0,7 6 0,0 3 0</inkml:trace>
  <inkml:trace contextRef="#ctx0" brushRef="#br0" timeOffset="19389">7186 1838 7569,'7'-8'-450,"-5"1"496,11 1-67,-12 4 102,6-4 1,-9 6-116,-3 0 0,2 6-20,-7 4 119,0 3 0,-4 2-128,-1-1 1,0 1 89,1 0 1,4-1-82,0 1 1,2 2 47,-2 2 0,-1-3-54,6 4 0,0-4 68,5-1 0,0 0-6,0-1 29,0 1 1,1-2 2,4-3 0,3 1-5,7-6 0,5 0 5,-1-5 1,6 0 59,-6 0 1,6-6-66,-5-4 1,4 2 84,-4-2 1,-1-1-72,-4-9 0,-2 4 45,-3-4 1,1 2-20,-6-2 0,0 4 1,-5-3 1,0 2-110,0 2 0,-2 2 94,-2 4 1,-5-3-302,-5 7 0,-8 0 98,-2 5 1,1 0-28,-1 0 0,1 7-86,-2 3 0,4-2-100,6 2 0,-3-1 361,4 6 0,-4 6 0,9 2 0</inkml:trace>
  <inkml:trace contextRef="#ctx0" brushRef="#br0" timeOffset="20219">7275 2000 7569,'14'-7'-695,"-6"6"329,5-6 279,-11 0 156,11 6 0,-10-11 50,7 7 26,-6 1-48,2 4 23,-6 0-101,0 6 40,0 2-21,0 7 0,0 0 36,0-1-109,0 1 113,0 0-123,0-1 0,2-5 66,3-4 1,-2-4-25,7-1 0,-1 0 32,6 0 0,0 0 0,0 0 1,-1-5-17,1 0 0,-2-6-3,-3 1 0,3-3 17,-3-2 1,3-4-9,1-1 1,1-6 60,0 2 1,4-4-56,1-2 1,1 1 110,-1 0 0,-4-1-71,4 1 1,1-5 6,-1-1 0,-2 6-76,-9 4 0,0 7-5,-5-1 1,-2 2-75,3 3 175,-3 6-308,-2-6 145,-7 13 8,-1-6 0,-7 9 32,1 3 1,0-2 2,5 7 0,-4 0-2,3 4 1,-3 3 7,-2 2 0,0-1-6,1 7 1,4-1 6,0 6 0,0 4 0,-4 0 0,4 5 1,0-4 1,5 4 20,-5-5 1,7 1-1,-2-6 0,3-5 3,2 1 0,0-7-2,0 2 1,2-6 11,3-4 0,3 3 1,7-11-19,0 3 1,4-4 19,1-1 0,4-6 4,-4-4 1,-1-3 1,-4-2 0,5 0-14,-1 1 1,-4-1 13,-5 0-20,0 1 0,-1 1 1,1 3-78,-7-3 80,4 11 0,-7-3-70,0 10 1,-2 3 57,-3 7 1,4 0-61,-4-1 0,-2 1 57,3 0 1,-1-1-5,5 1 0,0 0 89,0 0-109,0-1 109,6 1 1,2-7-82,7-3 1,5-3 61,-1-2 0,2-2-45,-1-3 1,-4-1 30,4-4 0,-4-3-17,-1 3 0,0-3 3,-1-2 1,1 0 8,0 1 0,-2-1-15,-3 0 0,1 1-17,-6-1 1,5 5 38,-5 0-56,6 7 0,-8-3 15,7 6 0,-5 0-5,5 0 0,-5 1-1,5 4 1,-5-2-4,4 7 0,-4 0-5,5 5 0,-7-1 15,2 1 0,-3 0-15,-2-1 0,0 1 11,0 0 1,0 0-129,0-1-2,-7 1 22,6 0 1,-11-6-160,7 1 1,-1-6-382,1 0 648,3 5 0,-11-8 0,5 6 0</inkml:trace>
  <inkml:trace contextRef="#ctx0" brushRef="#br0" timeOffset="20605">8377 1985 7569,'0'-8'-775,"0"-5"965,0 11-88,0-4-7,-7 6 0,4 1-101,-7 4 1,1 2 20,-6 2 0,5 5 24,0-5 0,2 4-88,-2 2 1,2 0 97,3-1 1,4 1-167,-4 0 165,3 0-119,2-1 84,7 1 0,1-7-27,6-3 0,6-3 40,0-2 0,1-7-20,-1-3 1,1-3 1,3-1 0,-3 4-2,-6 0 1,0 0 1,0-5 0,-2 1 5,-4-1 0,3 0 4,-7 1 1,0-1 16,-5 0 0,-2 2 9,-3 3 1,-3 4-25,-7 6 0,-6 0-268,-3 0 0,-3 6 249,3 4 0,-10 10 0,3 3 0</inkml:trace>
  <inkml:trace contextRef="#ctx0" brushRef="#br0" timeOffset="21185">8465 2029 7569,'15'0'-147,"0"0"1,-6 0-585,1 0 584,-7 0 633,4 0-476,-7 7 0,0-4-22,0 7 35,0-1 0,0 6 25,0 0-22,0 0 0,2-1 3,3 1 1,-2-2-16,7-3 1,-6-2-2,6-3 0,-5-3 46,5 2-39,0-2 0,4-2-21,1 0 0,-5-2 0,0-2 1,-5-5-5,4-5 1,-4-3 23,5-2 1,-5 2-5,5-2 0,-5-4 35,5-2 1,-6-2-39,6-3 1,-2 1 115,2-1 1,3 1-92,-3 0 1,-2-1 11,2 1 1,-5 1-42,5 4 0,-5 1 13,4 3-86,-5 4 127,9-5-105,-12 6 72,6 7-8,-7 1-42,0 7 24,0 13 0,0-3-60,0 10 1,0-4 26,0-1 0,-2 1-4,-3 4 1,2 1-80,-7 3 1,7 6 59,-2-1 0,-1 1-144,1 4 166,0-3 1,0-3-28,0-4 57,0 4 0,5-10-98,0 6 44,0-6 59,0 4 15,0-14 75,0-2-121,7-6 15,-6-6 0,12-4 93,-3-10-88,3 4 1,2-7-1,0 4 38,-1-6 1,1-3-31,0-1 1,4 4-88,1 1 0,0 1 85,-6-1 0,1 2-537,0 8 538,-1 5 0,8-4 0,0 5 0</inkml:trace>
  <inkml:trace contextRef="#ctx0" brushRef="#br0" timeOffset="21421">8994 2088 7569,'0'8'-594,"0"5"430,0-11 1,0 6-3,0-3 200,-6 3 0,3 7-80,-7-1 1,5-4 56,-5 0 1,7 0-132,-2 4 81,-3 1 1,6 0 38,-3 0 0,4-1 0,1 1 0</inkml:trace>
  <inkml:trace contextRef="#ctx0" brushRef="#br0" timeOffset="21749">9185 2176 7569,'9'2'-391,"-4"3"-107,3-4 1,-5 6 499,7-7 1,-5-5 96,4 0 0,-4-5 8,5 5 1,-7-6-73,2 1 1,-1 2 181,0-2-197,-2 0 7,5-4-20,-7 5 1,-2 3 28,-3 6 1,2 2-73,-7 2 0,0 6 55,-4 10 1,-1-4-60,0 4 1,5 1 44,1-1 1,5 4 6,-1-4 0,4 1 29,1-1 1,0-4 4,0 3 0,1-7-34,4-2 1,3-2 6,7 2 1,0-4-67,0-6 1,1 0 63,3 0 1,-5 0-18,5 0 0,-6-6 0,8-3 0</inkml:trace>
  <inkml:trace contextRef="#ctx0" brushRef="#br0" timeOffset="21938">9185 1603 6389,'0'15'0</inkml:trace>
  <inkml:trace contextRef="#ctx0" brushRef="#br0" timeOffset="22407">9862 2397 7569,'-2'9'-96,"-3"1"1,2-5 127,-7 5 1,5-5 49,-5 5 1,0-6-101,-4 6 0,-6-6 30,1 0 0,-1-2-75,5-2 1,1 0 83,-1 0 0,5-2-53,0-2 0,5-3-2,-4-3 0,5-3 57,-1 3 1,4-3-98,1-1 1,0-1 91,0 0 0,0 0-101,0 1 0,0-1 22,0 0 1,0 1 24,0-1 1,0 0-35,0 1 1,1-1-114,4 0 0,-3 5 183,3 1 0,3-1 0,0-5 0</inkml:trace>
  <inkml:trace contextRef="#ctx0" brushRef="#br0" timeOffset="22625">9773 1897 7569,'2'-8'-453,"3"3"89,-3-3 436,4-1 228,-6-5 0,-2-1-340,-2 0 120,2 7-231,-11 2-332,5 6 483,-7 0 0,0 0 0,1 0 0</inkml:trace>
  <inkml:trace contextRef="#ctx0" brushRef="#br0" timeOffset="24810">8774 8306 6772,'10'4'364,"-1"1"-271,-5 0 0,4-5-1,-3 0 0,-2 0 12,7 0 1,-5 0-18,5 0 1,-6 0 0,6 0 0,-5 0-79,5 0 55,0 0 1,4 0-72,1 0 1,0 0 83,0 0 0,1 0-73,3 0 0,3 0 53,2 0 0,2 0-53,-6 0 0,4 0 26,-4 0 0,0 0-8,-6 0 0,1 0 54,0 0-36,-1 0 0,-4 0-26,0 0 1,-7-1 63,2-4-98,3 3 28,-6-4 0,5 4-1,-7-3 1,1 3 20,4-2 1,-3-5-3,3 0 1,-4 0 18,-1 0 0,5-1-24,0-5 1,0 0-5,-5 1 0,0-6 8,0 0 0,0-1-38,0 2 1,5 2 37,0-2 0,0-4-29,-5-2 1,0 3 19,0-3 1,5 1-3,-1-6 1,3 1 10,-2-1 0,1 1-12,4 0 0,3-6 25,-3 1 0,3-12-20,2 2 1,0-5 28,-1 0 1,3-3 0,2-7 0,-1 0 5,7 0 1,-7 1-24,1-1 1,-2-5-33,-3 0 0,6-4-72,-1 4 1,1 0 59,-5 6 1,-1-1-61,1 0 0,0 0 77,0 0 1,-1-1-36,1-4 1,0-3 17,-1-6 1,6-2-128,0-4 0,4 4 140,-4-3 0,4-5-313,-4-6 1,-1 0 332,-4-9 0,0 13-23,-1 1 1,1 3-62,0 2 0,-1-1 59,1 2 0,2 1 3,2-6 1,-3 6-141,4-1 0,3-2 222,1 1 0,4-12-74,2-2 0,-15 44 1,1 0-1,1 0 1,0 0-1,-2-1 1,1 0 5,18-43 0,-18 41 1,-1-1-154,0 2 0,0 0 1,-1-2-1,-1 1 115,0 3 0,-1 0 1,14-46 38,-6 7 0,-1 5-48,-4-1 1,0-4 4,-1-5 0,-4 7-65,0 7 0,-2 4 87,2 2 1,1-2-5,-6-4 1,5 4 10,-5-3 1,5 2-15,-5 3 0,1 1 8,-1 4 0,-3-3-4,3 8 1,1-8 5,-1 3 1,5-2-33,-5 1 0,5-1 251,-6 6 1,3 2-224,-2 8 0,-2-3-78,7 3 0,-5 2 190,5-2 0,-5 5-119,4-5 0,-5 8 329,1 2 0,1 2-345,-1 7 1,0 1 274,-5 5 0,0 6-288,0 3 176,0-3 0,0 7-51,0-4 0,0 4-29,0 1 0,0 6 32,0-1-33,0 0-3,0-5 0,-2 7-18,-3 3 1,-3 4 56,-7 1 0,-6 1-49,-3 4 1,-4 8-49,-1 7 1,-2 1-34,-4-1 1,4-4-122,-3 4 0,-2-4-282,2-1 1,-6-1 211,6 1 1,-5 1 235,5 4 0,6 3 0,7 6 0</inkml:trace>
  <inkml:trace contextRef="#ctx0" brushRef="#br0" timeOffset="25955">10582 4469 6941,'10'-5'-388,"-1"0"431,-5-6 0,9 8 57,-3-7 1,3-5 93,1-4 1,1-8-98,0 3 0,-1-4 52,1-1-58,0-1 1,0-1 26,-1-3 0,1 1-39,0-6 1,-1 6-14,1-1 1,0-2-130,-1 2 33,-5-7 0,2 10 66,-6-3 0,0 8-19,-5 1 0,0 7-11,0-1 1,-2 2-127,-3 3 1,-1 4-134,-4 0 190,-3 7 0,5-2 30,-7 10 1,2 3-5,3 7 0,-3 1-4,3 4 0,-1 2-10,1 8 1,-3 1-38,3 3 55,-3-3-6,5 12 1,-5-11-10,3 7 1,-1 1-5,1 4 1,-2 0 7,8 0 1,-3-5 47,2 0 1,3-1-61,-2 1 180,2-3-152,2-7 1,5-4 34,0-1 0,6-11 20,-1 2 24,3-3 1,3-4-56,4-3 0,-4-4 49,4-1 1,-4-1-39,-1-4 0,0-2 47,-1-3 0,3-3-27,2 4 0,-2-9 3,2-2 1,-7 0-23,-3 6 0,0-1-2,0 0 1,-2 6-31,-7-1-17,0 6-59,0-2 1,0 17 52,0 4 1,-2 3-95,-3-3 120,4-1 1,-6-4 6,7 0 6,0 0 72,7 5 1,1-2-60,7-4 1,-1-2 96,1-7 1,0 0-96,-1 0 1,1-5 116,0 0 1,0-6-74,-1 1 1,1-3 12,0-2 1,-1 4-13,1-4 1,-5 4 7,0-9 1,-2 2 27,2-2 0,1 4 2,-6-4 0,0 4 40,-5 1 1,0 1-63,0-1 1,-2 5-106,-3 0 0,0 7-47,-9-2 0,2 4-150,-7 1 1,-3 1 50,3 4 1,-6 8-427,6 7 406,-7 6-64,9-10 0,-4 12 267,6-3 0,1 2 0,-1 3 0</inkml:trace>
  <inkml:trace contextRef="#ctx0" brushRef="#br0" timeOffset="26763">11199 4352 7569,'10'-10'-56,"0"0"1,-5 0 15,5-5 0,-6 2 0,5 2 23,-3 1 0,-1 5-14,-5-5-111,0 7 457,0-3-350,-7 12 1,1 2 63,-4 7 0,-1 0-102,6-1 0,0 3 105,5 2-137,-7-2 51,6 4 0,-6-6 5,7-1 0,0 1 47,0 0 1,0-5 5,0-1-18,0-5 7,7 2 103,1-6-101,0 0 1,5-2 13,-3-2 0,3 0 5,2-5 1,-1-3 6,1-8 1,0 4 8,0-3 1,-1 2 120,1 3-138,-7-8 1,5 6 0,-5-4 235,0 4-216,-1 1-13,-7 1 1,5 4 13,0 0 0,-2 5-36,-8-5 0,-3 7-95,-7-2 1,1 4 92,-1 1 1,-5 6-151,1 4 160,-1 3-191,5 2 0,1-1 45,-1 1 1,2 1-200,3 4 140,-3-4 39,11 6 0,-4-8 56,6 1 1,0-5 103,0 0 0,0-7 0,2 3 0,2-6 0,0 0 0,6 0 0,-1 0 0,6 0 0,1-6 0,4-4 0,-4-1 136,4 1 1,-4-3 30,-1 3 0,0-3 15,-1-2 1,1 0-11,0 1 32,-1-1-70,1 0 0,0 1-31,-1-1 1,1-5-1,0 1 124,0 1-262,-7 1 1,5 9 190,-12-5-142,13 5 68,-13 0-120,12 1 1,-11 9 41,3 3 0,-9 5-101,0 9 1,-8-1 66,2 7 0,-3-1 0,-1 7 1,-1 4 1,-1 2-114,-4 7 133,4 0 1,-7 0-51,3 1 0,4-1 34,-4 0 1,4 0-6,1 0 0,1-7 8,-1-2 0,2-4 2,3-2 0,2-6-66,3-3 46,3-4 0,-4-9-16,6-7 34,6-7 1,2-14 32,7-4 1,1-2-22,4-3 0,-4-1 25,4-3 0,1 3-6,-1-4 1,4 0 6,-4 0 0,4 1 14,-4 5 0,6-1 88,-1 1 1,1 1-93,-2 3 1,4 6-2,-3 9 0,-3-1 16,3 6 0,-7 0-1,1 5-136,-2 0 116,-3 0 1,0 6-81,-5 4 0,4 3-137,-3 2 0,2-5 73,-3 0 1,5-1 123,-5 6 0,4 0 0,2-1 0</inkml:trace>
  <inkml:trace contextRef="#ctx0" brushRef="#br0" timeOffset="28206">10288 5425 7569,'15'0'-245,"-6"0"-10,1 0 0,-5-5 130,5 0 385,0-7-98,4 11 1,1-12-113,0 3 0,1-3 9,4-2 1,-4-5-15,4 1 1,-4-7 58,-1 1 1,-2-3-5,-3-1 0,3 0-28,-4-1 1,-2 1-1,-2-1 0,1 6-43,-1-1 1,0 8-106,-5-3 1,-1 5 32,-4 5 0,1-1-31,-5 6 0,-1 0-3,-5 5 0,0 2 38,1 3 1,-3 3-90,-2 7 1,1 6 48,-7 3 1,7 4-68,-1 1 0,2 1 93,3-1 0,1 1-33,3-1 11,-3-6 64,11 5 0,-4-5-14,6 6 1,0-5 85,0 1 0,6-5-60,4 4 0,5-8 12,4-1 1,-2 0-19,2-5 1,2-4 9,-1-1 0,0-3 30,-6-2 1,1 0 7,0 0 1,-6 0-4,1 0 0,-5-5-17,5 0-29,-7-7 1,9 9-52,-7-7 25,-1 7 1,-4-5 6,0 3-13,0 3-77,0-4 67,0 19 41,0-3 8,0 11 0,0-11 75,0 0-83,0-7 0,0 5 37,0-3 0,2-3 3,3 2 1,3-2 14,7-2 1,-5 0 0,-1 0 23,3 0 1,1 0 15,2 0-51,-1 0 1,1-5 5,0 0 0,-2-6 17,-3 1-32,3 4 0,-5-8 48,7 5 1,-1 0-3,1 0 0,0-1-2,-1-5 1,-4 5 187,0 1-203,-7-1 0,5 0 21,-3 0 0,-3 5-36,3-5 0,-10 7 5,-5-2 0,-5 4-91,-4 1 20,-4 0 0,-2 0 15,1 0 0,-1 5-119,-4-1 0,5 6-11,-1-5 1,7 7-143,-2-3 0,4 0-680,1 0 961,1 1 0,-1 11 0,0 2 0</inkml:trace>
  <inkml:trace contextRef="#ctx0" brushRef="#br0" timeOffset="28628">10935 5380 6781,'-10'0'90,"0"0"1,0 0-60,-4 0 0,4 2 4,0 3 0,5-2-11,-5 7 1,5-5-115,-4 5 118,5 0 1,-2-1 0,6 1-126,0 2 112,0-6 1,0 7-23,0-3 1,1-2-1,4 0 6,5-1 0,5-2 7,4-5 0,-1 0 63,7 0-65,-7 0 0,8 0 38,-6 0 0,1-2 7,-2-3 1,-2 2 18,2-7 1,-7 2 7,-2-2 1,-6-3 5,6 3 1,-7 2 2,2-2 1,-3 1-94,-2-6 65,0 0 0,-7 0-72,-2 1 0,-4 6-43,-2 3 1,-1-2-157,-4 2 0,2 0 6,-6 5 1,4 0-327,-5 0 534,7 7 0,-3 8 0,7 7 0</inkml:trace>
  <inkml:trace contextRef="#ctx0" brushRef="#br0" timeOffset="29456">11067 5439 7569,'10'0'-113,"0"0"0,-1-1-129,6-4 1,-5 1 223,0-5 1,-2-1 175,2-5 1,3 5-308,-4 1 185,-2-1 1,1-3-4,-3 3 0,-2-2 0,5 6 69,-1-2-54,-2 5 0,-3-4-63,2 7 71,-2 0-94,5 0 1,-9 5 24,-3 0 0,3 6-5,-2-1 0,-3 8 10,2 2 0,-6 4-8,1-4 0,-2 6 1,3-2 1,-4 4 3,3 1 1,-3 1-3,-2-1 0,2 6 7,3-1 0,-3-1 2,3-9 0,2 4-23,-2-4 1,5-2-35,-4-3 46,5-3 12,-2-1-14,6-7 10,0-1 0,1-7-7,4 0 0,-1-7 23,5-2 1,1-5-10,5 0 0,-5-3 3,0-2 0,-1 1 1,6-7 0,0 2 1,-1-3 1,1 2 0,-5 1 112,0-2-115,0-2 0,4 10 9,1-2 0,-5 2-3,0 3 0,-2-1 10,1 0 0,5 6-5,-5-1 0,0 7 0,0-2 0,-4 3 2,5 2 1,-5 0 0,5 0 0,-5 2-19,4 3 1,-5-2-7,1 7-4,3-1 0,-5 4 20,7-3 0,-5 3-32,4-3 23,-5-3-5,9 6 5,-5-12 0,7 6-1,-1-7 1,-1-7 0,-3-2 1,3-5 0,-3 0 0,-2-1 0,2 0 0,-2 1 25,2-1 1,3-5 1,-3 1 0,1-2 33,-1 1 1,3 2 4,-3-7 1,1 3-6,-1-3 1,2 2 14,-7 4 1,6-3-37,-1-2 0,-4-2 4,-1 6 1,2 1-64,-2 4 0,1-5 19,-1 1 1,-3 4-11,3 5 0,-4 5-50,-1-5 15,0 7 1,0-2-10,0 10 0,0 3 1,0 9-42,0 2 1,-6 3-165,-4 2 231,3 4 1,-6-5-47,4 6 1,0 0 23,0 1 0,0-1-41,0 1 1,-3-1 71,7 0 1,-5-6 3,6-3 35,-1 3-35,5-7 103,0-1-37,0-9 1,6-12 4,4-4 0,3-3-49,2-2 1,4-4 105,1-1 1,4-1-47,-4 1 0,5-1-28,-6-3 1,7-3-83,-1 8 1,-2-6 0,3 6-123,5 1 166,-2 1 0,14 3 0,-6-1 0</inkml:trace>
  <inkml:trace contextRef="#ctx0" brushRef="#br0" timeOffset="31254">10273 6424 6550,'0'8'589,"0"0"-396,0-3-98,0-3-15,-6 5 0,-3-7-3,-5 0 0,4 0-88,0 0 66,0 0 0,1 0-99,-1 0 1,2-7 55,-2-3 1,-3 0-97,3-4 0,2 2-1,-2-7 0,7 2-88,-2 3 0,-2-6 51,2 0 1,0-4-103,5 4 0,0-1 95,0 1 1,0 4 0,2-3 128,3 2 0,3-4 0,7-2 0</inkml:trace>
  <inkml:trace contextRef="#ctx0" brushRef="#br0" timeOffset="31444">10317 5968 6680,'-10'0'-36,"1"0"36,5 0 0,-9 7 0,5 1 0</inkml:trace>
  <inkml:trace contextRef="#ctx0" brushRef="#br0" timeOffset="31920">10670 6542 7173,'-15'-7'72,"1"6"1,4-6 0,0 5-22,-1-3 0,2 4-94,0-4 11,-1-3 0,0 1 54,0-3 1,5-1-71,-4 6 0,5-6 14,-1 1 0,4-3-10,1-2 1,0 0-44,0 1 0,0-1 79,0 0 0,0 1 1,1-1-139,4 0 108,-3 1 0,11-1-11,-3 0 0,1 5-23,-1 1 1,3 0-55,-3 0 0,3 2 1,2 7 125,-1 0 0,1-7 0,0-1 0</inkml:trace>
  <inkml:trace contextRef="#ctx0" brushRef="#br0" timeOffset="32477">10935 6527 7390,'8'0'-88,"5"0"4,-12 0 0,11-7 88,-7-2 1,5-4-1,-4-2 19,2 0 1,0 1-70,2-1 0,2 0 35,-7 0 1,4 1 6,-4-1 0,7 0-18,-2 1 1,-2 5-93,2 5 1,-6-3-46,6 2 146,-7 0 1,11 7 1,-5 3 0,-2 3 7,-2 7 0,-4-1 5,-1 1 1,0 0-19,0-1 0,0 6 29,0 0-16,0-1 0,0-4 21,0 0-17,0-7 2,0-2-1,0-6-2,7 0 1,-4-1-8,7-4 1,-5-3 1,5-7 1,-5 2-1,3 1 14,-2 3-8,6-1-2,-4-5 0,5 5 18,-3 1 0,3 5 1,-3-1 1,3 4-19,1 1 10,-5 0 0,4 0-6,-4 0 1,5 5-2,0 0 0,1 1 5,0-1 1,-1-3-50,1 2 1,0-2 45,-1-2 0,6 5-4,0 0 0,6 6 0,-3-2 0</inkml:trace>
  <inkml:trace contextRef="#ctx0" brushRef="#br0" timeOffset="33534">10053 7115 7569,'8'0'-1132,"0"0"1184,-3 0 27,-3 0 0,11 0-7,-4 0 0,0 0 167,0 0-184,1-7 1,5 4 130,0-7-142,-1 7 0,-1-10-31,-3 3 0,3-3 40,-3-2 1,1 6-1,1-1 7,-2-2 1,-5-1-37,4-1 0,-5 4 86,1 0-127,-4 0 60,-1 2 1,-6 2-194,-4 6 172,3 0 1,-6 1-121,3 4 0,-4-2 31,-6 7 1,9 0-39,-4 5 1,4-1 59,-4 1 1,5-3-6,0 2 0,7-6 33,-2 12 0,3-12 0,2 7-19,0-2 0,0 0 27,0 2-16,0-7 1,7 3 55,3-6 0,3 0-36,2-5 1,4 0-1,2 0 24,2 0 0,2-2-53,4-2 28,-6 2 0,5-11-16,-4 3 1,2-1-1,-1-1-2,-5 2 1,1 2 14,-2-2 0,-4 2-12,-5 3-7,0 4 24,4-6 1,-4 7 0,0 0 44,-7 7-46,4 1 0,-2 2 8,0-1 1,-1-4-1,-2 4 1,3-3 0,-2 1 23,7-3-28,0-2 1,0 5-84,-1-7 1,1 0 42,5 0 0,1 1-80,4 4 0,-4-3 121,4 3 0,3 3 0,0 0 0</inkml:trace>
  <inkml:trace contextRef="#ctx0" brushRef="#br0" timeOffset="36732">9773 7659 7569,'0'8'-993,"0"-1"886,0-1 217,0-4 528,0 4-538,7-12-104,1-2 0,5-7 32,-3 0 1,3 5-130,-3 1 126,3-1 1,0 0-88,-3 0 1,3 7 61,-3-2 1,-2 3-10,2 2 0,-6 0-5,6 0 17,-6 7 0,2 1 0,-6 7-8,0-1 0,-2 1 7,-2 0 0,0 1-3,-6 4 1,6-4-3,-6 4 0,5-4-5,-5-1-15,0-1 22,-4 1 1,4 0-3,0 0 2,7-1 0,-4 1 29,7 0 0,0-6 2,0 1 90,0-7-114,0 4 0,7-7 0,3 0 59,3 0-43,-5 0 1,5-5-1,-3-1 35,3-3 0,1 5 22,1-6-60,-7 6 1,5-7 0,-5 4 70,1-1-57,4 5 0,-10-10-72,7 3 37,-7 4 0,5-3-6,-3 5-10,-3 2 44,4-5-114,-6 7 87,0 7-14,0-5 0,0 6-25,0-3 33,0-4-20,0 6 13,0-1 1,0-2 0,0 5 1,0-4 1,0 5 0,0-5 38,0 5-36,0-7 1,0 5 27,0-3-17,0 3 0,0 2 4,0 0 5,0-7-12,0 4 1,7-2 1,3 0 1,-2-1-2,2-4 0,-1-1 0,6-4 0,0 3 0,-1-4 0,1-1 0,0 1 78,0-4-72,-7 3 111,5 7-104,-5 0-3,0 0-4,-1 0 0,-7 2 2,0 3 0,0 3 9,0 7 1,-2-1-65,-3 1 51,4 0 1,-13 1-2,5 4 0,0-2 1,0 5-24,-3-2 20,-1 5 1,-2-5 0,1 5-134,-1-1 63,0-1 0,1 1-58,-1-1 1,0-6-1,1 2-45,-1-4 1,7-1-436,3 0 608,-3-7 0,6 5 0,-5-5 0</inkml:trace>
  <inkml:trace contextRef="#ctx0" brushRef="#br0" timeOffset="37257">10538 8100 7569,'0'10'-346,"0"-1"300,0-5 232,0 9-244,0-12 133,0 12 1,-2-11-220,-3 3 33,4-3 0,-8-2 37,5 0 56,-5 0 57,-5 0-73,-1 0 44,0 0 0,1-2 16,-1-3 0,5 2-9,0-7 1,7 5-4,-2-5 0,-1 1 13,1-6-14,0 0 0,5 0 0,0 1-24,0-1 1,0-5 23,0 1 1,0-1-32,0 6 1,5-1 19,0 0 0,4-4-2,-4-1 1,7 0 12,-3 6 1,5-6-1,0 0 0,1-1 8,0 2-18,-7 2 1,5-4-4,-3 6 1,3 1 1,1-1 0,-4 0 1,0 2-102,1 3 71,3-3 0,0 10-68,1-7 0,0 7-254,-1-2 205,1 3 0,-5 4 6,0 3 139,-1 3 0,6 7 0,0 0 0</inkml:trace>
  <inkml:trace contextRef="#ctx0" brushRef="#br0" timeOffset="37991">10846 8100 7569,'0'8'-971,"0"0"303,0-3 834,0-3 1,-1 4-62,-4-6 1,2 0 36,-7 0-64,7 7 0,-10-6-31,3 4 0,2-3 1,-2-4-26,-2-3 0,4 4 48,-2-4-107,7-3 73,-10 0 0,11-7-111,-3 0 44,4 7 1,2-5 0,3 3-154,1-3 0,4-2 39,-4 1 1,5-1-114,-5 0 258,6 1 0,-9-1 0,11 0 0,-5 0 0</inkml:trace>
  <inkml:trace contextRef="#ctx0" brushRef="#br0" timeOffset="38192">10920 7718 6613,'-15'0'0</inkml:trace>
  <inkml:trace contextRef="#ctx0" brushRef="#br0" timeOffset="39049">10817 8408 7334,'10'0'-497,"0"0"1,-5 5 326,4 0 0,1 0 357,5-5 0,0 0-61,-1 0 1,1 0 114,0 0-213,-1 0-7,1 0 0,0 0 78,-1 0-75,1 0 0,-5 0 0,0 0 60,1 0-117,-4 0 130,-1 0-395,-6 0 234,0-6 65,0 4-11,0-5 1,-5 6 1,0-4-13,1 3 53,4-11-34,0 5 0,0-7 11,0 1 0,0-3-7,0-2 0,4 1-1,1-7 0,5 1 4,-5-6 0,6 1 0,-1 0 0,-2-1 82,2 1-85,0-1 1,0 4 0,-2 0 16,-1 0 1,2-3-11,-4 9 0,0-6-21,-5 1 19,0 4 0,5-2 0,0 5 10,-2-1 1,-1-1-35,-2 5 1,0 1-38,0-1-55,0 0 102,-7 1 0,6 4 10,-4 0 0,3 5-20,2-5-65,0 7-41,-6-3 56,-3 6 0,-5 0-27,-1 0 1,5 0 93,0 0 0,1 6 0,-6 2 0</inkml:trace>
  <inkml:trace contextRef="#ctx0" brushRef="#br0" timeOffset="39606">11493 8335 6954,'-15'0'156,"1"0"-127,-1 0 0,0 0 82,1 0-138,-1-7 1,0 6 17,1-4 1,-1-2-12,0 2 0,5-4-25,1 4 1,4-5 58,-5 5 0,7-6-104,-2 1 0,3 2 89,2-2 0,0 0-21,0-5 0,2 1 11,3-1 0,-2 0 6,7 1 0,0-3 29,4-2-32,1 2 1,0-4-10,-1 6 29,1 1 0,5-6-17,-1 1 0,1-1-171,-6 5 1,1 5 175,0 1 0,6-1 0,2-5 0</inkml:trace>
  <inkml:trace contextRef="#ctx0" brushRef="#br0" timeOffset="43461">11743 8379 6704,'8'-10'142,"-3"0"0,2 1-93,-2-6-32,6 0 0,-8-6-81,7-3 0,-7 1 31,2-2 0,2 1-88,-2-6 1,4 3 193,-4 2-240,0-3-27,2 12 1,-6-5 193,4 6 0,4 0 0,-1 1 0</inkml:trace>
  <inkml:trace contextRef="#ctx0" brushRef="#br0" timeOffset="43950">12125 8026 6260,'-1'8'200,"-4"-3"6,-3 4 0,-7-8-118,0 4-27,7 3 0,-5-6-19,3 3 1,2-4 2,-2-1 61,0 0-203,2-6 139,-5-2 1,11-7-108,-2 0 1,2 1 83,2-1 0,2-1 1,1-2-122,2-2 1,6 0 3,-1 6 100,-3-1 0,6 5-34,-4 0 0,4 7-33,2-2 50,0 4 1,0 1 52,-1 0-55,1 0 1,0 6 89,-1 4 0,-4 5-42,0 4 0,-7-1-4,2 7 1,-10-1 0,-5 6 11,-3-1-25,-8 0-3,-2 7 0,-5-5-22,4 4 27,-4-4 0,10-2-72,-6 0 67,6 1 1,-3-6-8,6 1-7,0-7 90,0 3-76,7-6-3,2-7 10,6-2-10,0-6 1,6 0-116,4 0 1,3 0 72,2 0 0,1 0-219,4 0 253,-4 0 0,12-6 0,-5-2 0</inkml:trace>
  <inkml:trace contextRef="#ctx0" brushRef="#br0" timeOffset="45713">7157 1309 7636,'6'8'1311,"-4"5"-1234,5-11-92,-7 4-351,0-6-737,-7 0 451,5 0 652,-4-6 0,-1-2 0,-1-7 0</inkml:trace>
  <inkml:trace contextRef="#ctx0" brushRef="#br0" timeOffset="46004">6231 1250 7569,'8'0'334,"-1"7"1,-6-6-51,4 4-172,-3 3 0,4-4-800,-6 5-11,0-5 209,-6 9 0,-2-7 25,-7 4 465,7-3 0,-5-1 0,5 2 0</inkml:trace>
  <inkml:trace contextRef="#ctx0" brushRef="#br0" timeOffset="46226">5525 1515 8060,'0'-9'639,"0"3"-990,0 6 1,0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5:39.6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1 589 7825,'15'0'186,"-1"0"1,1-2-114,0-3 0,-1 3-95,1-3 115,6 4-33,-4 1 0,9-5-112,-7 0 102,8 0 0,-11 5 0,3 0-66,-2 0 51,-2 0-101,-1 0 30,-6 0 0,1 0-59,-5 0 1,-2 2-48,3 3-85,-3 3 217,-9 7 0,4-1-32,-7 1 1,5-2-12,-5-3 1,7 3-26,-2-3 15,4-4 105,-6 7-113,5-5 67,-4 1 10,6-3 1,6-6 53,4 0-20,3 0 1,2-2 44,0-2 1,1-3-50,4-3 0,-4-3 71,3 3 1,-2 2-51,-2-2 0,-1 2 125,1-2-149,-7-3 42,5 5 0,-6-2 13,2 1 1,3 4 89,-7-5-114,0 7 1,-5-10 18,0 3 0,0 2 62,0-2-260,0 7 161,-7-11 1,4 11-255,-7-7 157,0 7 0,-4-8-59,-1 6 1,2-2 0,1 4-187,3-2 0,4-1-669,-5 1 965,7 3 0,-4-11 0,7 5 0</inkml:trace>
  <inkml:trace contextRef="#ctx0" brushRef="#br0" timeOffset="6473">1397 706 7083,'9'0'564,"-3"0"0,-8 0-408,-2 0 0,0 0-3,-6 0 1,1 0-33,-6 0 1,0 0-1,1 2 9,-1 3 0,0-4-139,0 4 55,-6 3 0,3-6-102,-6 3 1,6 1 45,-2-1 0,4 0-85,1-5 0,0 0 75,1 0 0,1-1-102,3-4 0,-2-3-75,8-7 1,-1 0 7,5 0 0,0-1-4,0-4 1,6-1-99,4-3 0,3-2 291,2 6 0,6-6 0,2 3 0</inkml:trace>
  <inkml:trace contextRef="#ctx0" brushRef="#br0" timeOffset="6687">1383 192 7569,'0'8'-453,"0"-2"1993,0-6-1736,-7 0 80,5 0-1164,-11 0 1280,12 0 0,-6 7 0,7 1 0</inkml:trace>
  <inkml:trace contextRef="#ctx0" brushRef="#br0" timeOffset="7220">2118 721 7957,'-15'0'245,"0"0"1,-1 0-112,-4 0 0,2 0-28,-6 0 1,-1 0-115,-4 0 1,4 0 79,1 0 0,1-5-117,-1 0 0,1-5 54,3 5 1,4-6 0,-2 1 64,6-3-183,6 5-35,-1-5 123,6 5 0,-6-7 0,7 0 0,5 1 0,2-1-24,1 0 0,8 0 50,9 1-27,2 6 0,1-6-6,-3 5 1,7 2-130,-2 2 148,2-3-2,-2 6 1,-1-4-171,0 6 164,-6 0 1,-1 0-567,-8 0 145,1 0 438,-7 0 0,-1 0 0,-7 0 0</inkml:trace>
  <inkml:trace contextRef="#ctx0" brushRef="#br0" timeOffset="7619">2147 1 7569,'0'14'107,"0"1"0,0 0 287,0-1-224,0 1 1,0 5 23,0-1 0,0 2-50,0-1 0,-5-2-80,0 7 0,-5-1 60,5 5 1,-6 6-146,1-1 0,-4 7 8,-6-2 12,4-3 0,-7 6-97,3-2 1,2 2 44,-6 2 1,6 2-197,-2 3 0,4-10 99,1 0 1,0-6-236,1-4 1,4-6-392,0-3-67,7-4 843,-4-1 0,7-7 0,0-1 0</inkml:trace>
  <inkml:trace contextRef="#ctx0" brushRef="#br0" timeOffset="9140">2603 794 7988,'14'-14'49,"1"-1"0,0 0 58,-1 1 0,1-6-5,0 0 0,4-4-30,1 4 1,0 1-108,-6 4 1,1 0 71,0 1 0,-1-1-118,1 0 1,-5 7 32,0 3 0,0-1 52,4 1 1,-4 0-128,0 5 148,-7 0-17,4 0 1,-2 1-208,-1 4 198,1 3 1,-5 2-46,0 0 0,-1 5 1,-3 4 3,0-1 0,-6 0 0,5 0-37,2 2 40,-6-1-7,8-4 6,-6 0-9,7 0 10,0-7 0,2-2 10,3-6 1,-2-1-20,7-4 1,-2 1 20,2-5 0,3-1-12,-3-5 18,3 0 0,1 1 9,1-1 1,0 5-19,0 0 0,-1 7 92,1-2 0,0 2-57,-1-2 1,-4 3 154,0-2-163,0 2-6,-2 2 111,5 6-98,-11 3 1,6 0 53,-3 1 0,-2 0-40,7 5 0,-2-5-12,2-1 0,3-1 19,-3 2 0,3 2-352,1-7 197,8 0 1,-4-1 129,6 1 0,1 7 0,4-4 0</inkml:trace>
  <inkml:trace contextRef="#ctx0" brushRef="#br0" timeOffset="10824">3793 824 6169,'0'-15'0</inkml:trace>
  <inkml:trace contextRef="#ctx0" brushRef="#br0" timeOffset="10971">3808 559 7032,'0'8'-19,"7"-1"0,-6-7 0,6 0 0</inkml:trace>
  <inkml:trace contextRef="#ctx0" brushRef="#br0" timeOffset="11810">4190 647 6719,'10'0'166,"0"0"0,-5-5-45,4 1 0,-4-8 34,5 2 0,0-3 51,5-1-129,-1-1 1,1 0 65,0 0 1,4-4-31,1-1 1,0-1-47,-6 1 0,1 4 47,0-4 0,-2 3-171,-3-3 0,-2 8-70,-3-2-237,-4 2 237,-1-2 1,-8 5 0,-7 5 66,1 2 0,-1 4-66,0 2 0,1 3 67,-1 3 1,0 3-10,0-3 0,1 4 0,-1 6 0,2-4 22,3 4 0,-3-2 192,3 1-197,4 4 20,-7 7 1,11-4 165,-3 3-155,4-3 0,1 10 77,0-6 0,0-1-61,0 1 0,0-1 1,0 0 20,0 1 0,4-6 8,1 1 0,5-7 6,-5 1 0,6-7 6,-1-2 0,-2-7 5,2 2 0,0-4-24,5-1-4,-1 0 0,1-1 44,0-4-37,6-3 1,-5-7-55,4 0 72,-4 1-155,-1-1 133,-7 0-67,5 7 56,-11 1-78,4 7 59,-6 0-13,7 0 0,-5 2 11,3 3 0,1-2 26,-1 7 1,6-7-7,-1 2 0,3 2 4,2-2 1,-4 4 103,4-4 1,-8 0-109,7-5 0,-2 0 73,2 0-68,1 0 1,0 0 59,0 0 0,-1 0 1,1-1 19,0-4 1,-1 1-1,1-5 1,-5 4 4,0-5 0,-2 0 2,2-5 0,3 1 22,-4-1 0,-2 0 4,-2 1 1,1-1-110,-1 0 42,0 1 1,-5-1-52,0 0 1,-1 7 70,-4 3 1,-5-1-177,-10 1 0,2 0 101,-6 5 1,4 5-290,-4 0 1,1 6-66,-2-1 0,-2 8-230,2 1 1,4 1 582,1-5 0,-3 6 0,1 2 0</inkml:trace>
  <inkml:trace contextRef="#ctx0" brushRef="#br0" timeOffset="12231">4925 721 6667,'15'0'473,"0"0"6,-7 0-487,5 0 0,-12-2-153,4-3 119,-3 4-23,-9-6 113,-1 7 1,-6 0-74,-1 0 1,5 0 0,0 2 46,-1 3 1,3-2-73,-2 7 0,5 0 4,-5 4 1,5 1 61,-5 0 1,7-1-33,-2 1 22,4 0 1,1-1 65,0 1-64,0 0 19,6-7 0,2 0 10,7-3 0,1-3 152,4 3-173,3-4 0,6-1 55,1 0 0,-3 0 0,0 0 13,-3 0 0,-4-5 199,4 0-234,-6-6 1,3 3 1,-8-7 143,-3 0-143,3 1 0,-11-1 174,3 0-101,-4 1-92,-1-1 1,-6 0-111,-4 1 0,-5 5-198,-4 4 168,-4-3 1,-5 7-226,4-4 1,-2 3 159,6 2 0,-5 5-169,6 0 0,-4 6 92,8-1 0,-3-2 125,8 2 0,2-2 1,0 4 124,2-2 0,1-1 0,11 6 0,2 0 0</inkml:trace>
  <inkml:trace contextRef="#ctx0" brushRef="#br0" timeOffset="12614">4999 838 7569,'22'0'0,"5"0"-304,-8 0 285,7 0 1,-3-1 98,7-4 0,-6 2 57,1-7 0,-6 0 1,4-5 76,-2 1 1,-1 1-139,-5 3 1,-6-3-1,1 5 32,2-1-144,-6 3 162,1-1-196,-1 6 41,-4-6 173,4 7-232,-6 7 0,-1 1 59,-4 7 0,-3 1 1,-7 3 0,0-1 0,-1 7 53,-4 1 0,-3 2-9,-6 1 1,-5 2-55,0 4 1,-6-4 10,6 3 0,-7-1-80,2 1 1,3-3-47,2 3 76,3-3 0,3-1 16,3-1 0,4-1 1,8-4-23,3-4 1,4-9-30,6-1 55,0-7 0,6-3 43,4-9-29,10-5 0,3-7 83,6-3 0,2-4-53,3-1 0,2-1 124,3 1-45,4-1 1,-12 3-45,3 2 1,-3 4 6,-1 6 1,-6 0 31,1 1-55,-7 6 1,3-4 27,-6 7 1,-1 0 28,1 5-135,0 0 1,-6 0 6,1 0 0,-5 2-130,5 3 0,-5-3-433,5 2 329,-7 5 299,10-8 0,-5 12 0,7-5 0</inkml:trace>
  <inkml:trace contextRef="#ctx0" brushRef="#br0" timeOffset="12900">5660 853 7569,'0'8'-200,"2"-1"320,3-7 0,-2 0 0,7 0 385,1 0-445,2 0 0,-3-5-70,0 0 1,0-6-139,4 1 125,1-3 1,0-2-92,-1 0 0,6 2 153,0 3 1,-1-3-100,-4 4 1,0 2 31,-1 2 0,1 4-41,0 1 1,-1 0 48,1 0 1,-5 6 18,0 4 0,-7 3-73,2 2 1,-4 1 24,-1 4 0,-1-2-83,-4 6 1,-3-6 0,-7 2 0,2-4-338,3-1 469,-3-1 0,5 1 0,-7 0 0</inkml:trace>
  <inkml:trace contextRef="#ctx0" brushRef="#br0" timeOffset="13149">6307 309 7007,'15'0'-338,"-6"0"343,1 0 1,-5 0 307,5 0 171,-7 0 0,4 2-377,-7 3 1,0 3 44,0 7 0,-5 1-198,0 4-67,-7-4 221,-2 12-218,-3-5 0,-6 6 52,4 0 0,1 6 1,-5 1-200,2 1 1,-4 1 128,6 1 1,-1-2 0,5-4-313,1 1-1,6-6 441,-5 0 0,11-5 0,-5 6 0</inkml:trace>
  <inkml:trace contextRef="#ctx0" brushRef="#br0" timeOffset="13338">6557 471 7182,'8'2'169,"-3"2"-128,-10-2 0,-8 6-79,-7-3 1,-6-3-46,2 3 0,-4-4-183,-2-1 0,1 2 266,0 3 0,-7 3 0,-2 7 0</inkml:trace>
  <inkml:trace contextRef="#ctx0" brushRef="#br0" timeOffset="13738">6351 868 7255,'8'0'-283,"5"0"416,-11-7-47,4-1 60,-6-7-118,0 1-14,0 6 62,-6-6-137,-2 13 0,-12-6 122,0 7 1,1 0-103,4 0 0,0 2 32,1 3 0,-1 1 15,0 4 1,6 3-50,-1-3 0,5 3 1,-3 2 9,1 0 1,2-6-69,5 1 90,0 0 0,7 3 11,3-3 1,3 1 179,1-6-184,8 0 0,-4-5-4,6 0 134,1 0-1,4 0-118,0 0 1,-4-2 114,-1-3 1,-6 2-87,2-7 1,-5 1 145,-6-6-76,4 0 0,-11 5-80,3 1 1,-3-1 40,-2-5 1,-7 5-351,-3 1 1,-4 4 95,-6-5 0,-1 7 0,-5-2 187,1 3 0,1 2 0,-6 0 0</inkml:trace>
  <inkml:trace contextRef="#ctx0" brushRef="#br0" timeOffset="14539">6469 883 7569,'21'0'-648,"-5"0"602,4 0 0,-4-2 257,-1-3 1,-2 2-116,-3-7 0,3 2-23,-4-2 0,0-1-33,0 6 20,-5-7-15,2 11 0,-4-6 45,3 7-24,-4 0-62,6 0 0,-9 7-39,-3 2 1,-1 9 4,-4 2 0,-3 4 10,3-4 1,-3 6 0,-3-1-21,-4 2 1,4 3 35,-4-1 0,-1 1-9,1-1 1,-4 0 6,4 1 0,-4-1 2,4 1 1,1-3-95,4-2 88,7-4 3,-5-6 0,11-7-33,-4 5-6,6-11 22,6-9 1,7-4 36,7-14 0,1 6-32,-1-6 0,1 2 76,3-1 1,4-4-67,-3 3 0,-4 3 49,-2-3 1,-2 7-49,-3-1 1,1 2-1,0 2 9,0 1 0,-6 1-16,1 3 20,-7 3-1,10 1 0,-9 4-8,6-3-2,-7 4 1,5 2 3,-3 4-10,-4 3 0,6 7-6,-7 0 15,0-1 1,0-4 6,0 0 1,0-5-10,0 5 69,0-7 0,2 4-3,3-7-45,3 0 1,6 0 3,1 0 1,-5-7-2,0-3 0,0-3 0,4-3 22,1-4 1,0 2 32,-1-6-54,8-1 0,-6-4 0,7 0 205,-4-1-197,-2 1-8,4-1 0,-2-4 109,1 0-88,0-1-4,-6 13-208,1-6 199,-7 11 0,5-9-38,-3 7 0,-2-1-46,2 5 35,-7 7 0,6 0-192,-5 3 80,-2 4 55,5-6 1,-7 14 6,0 2 0,-7 9 1,-3 4-19,-3 0 1,0 3 6,3 4 0,-3 6 32,3-1 0,-3 0 5,-1-4 0,-1-1 35,0 0-33,7-6 0,-3 3-53,6-6 148,-7 0 1,11-11-4,-4 1 126,3 0-211,2-2 164,0-1 0,2-9-68,3-3 0,5 2 98,9-7 1,-1-5-41,7-4 1,-3-1 62,3 6 1,3-1-120,-4 0 0,4-4 13,1-1 1,-4 0-166,-1 6 1,1 4-93,4 0 0,6 2-511,-1-2 561,7-3 1,-4 11 131,7-3 0,7-3 0,1 0 0</inkml:trace>
  <inkml:trace contextRef="#ctx0" brushRef="#br0" timeOffset="15449">354 1647 7498,'-2'8'106,"-3"-3"-82,-3-3 212,-7-2 0,1 0-112,-1 0 0,0 0 0,1 0-130,-1 0 1,0 0-100,0 0 1,-4 0 54,-1 0 1,1 0-589,4 0 219,0 0 419,1 0 0,-1 6 0,0 2 0</inkml:trace>
  <inkml:trace contextRef="#ctx0" brushRef="#br0" timeOffset="15800">765 1720 8291,'0'-14'367,"0"4"-292,0 0-10,0 0 0,0-4 1,2-1 63,3 0-85,-4 0 0,8 1-392,-4-1 0,-2 0 348,7 1 0,-1-1 0,6 0 0</inkml:trace>
  <inkml:trace contextRef="#ctx0" brushRef="#br0" timeOffset="16417">1603 1662 7569,'-15'0'-1168,"6"0"1264,-1 0 1,0 0-1,-5 0-12,1 0 1,-1 0-61,0 0 0,5 0-42,1 0 26,-1 0 1,-5 4-1,0 3-45,1 1 0,4-3 45,0 5 1,5-5-218,-5 5 176,7-1 1,-3 6-5,6 0 0,1-5 53,4-1 0,5-4 12,10 5 1,-2-7 134,6 2-173,1-3 1,-3-2 75,-2 0 0,1-2 1,-1-3 110,-2-4 0,-2-5 64,-1 0-107,0-1 1,-1 0 62,1 1 0,-7-1-132,-3 0 1,2 5-131,-3 1 1,0 0-91,-9 0 0,-3 2-259,-7 7 1,0 0 157,1 0 1,-3 0 255,-2 0 0,2 0 0,-4 0 0</inkml:trace>
  <inkml:trace contextRef="#ctx0" brushRef="#br0" timeOffset="16674">1603 1735 7357,'8'15'-820,"-1"-5"1066,-7-1-166,0 1 1,5 5 78,0 0-73,0-1 0,-5 1-53,0-7 28,6 12 1,-4-10 21,3 9 1,-4-1 4,-1 2 1,0-4-39,0 4 0,0 2-9,0 3 1,0-4-85,0-1 1,-6 1 63,-4-1 1,2-1-254,-2-4 115,-6 6 59,-1-5 1,-9 4-298,7-10 234,-8 3 1,5-7 0,-6 4 120,3-5 0,-2-3 0,4-2 0</inkml:trace>
  <inkml:trace contextRef="#ctx0" brushRef="#br0" timeOffset="17907">1868 1794 6272,'14'0'160,"1"0"0,-5 0 84,0 0-143,0 0 1,4 0 0,1-2 326,0-3-316,-1 4 0,1-11 95,0 7 1,-1-6-53,1 1 0,0-3 7,-1-2 0,0 6-73,-5-1 0,0 5-73,-5-5 1,-2 5 21,3-5-79,-10 7 0,-3-5 0,-7 5-149,0-2 1,-4 0-185,-1 5 260,-6 0 0,10 5 0,-5 1-12,-1 2 0,6 1 64,-4 0 0,9 3 53,1-7-94,7 6 143,-10-3 0,11 7-83,-3 0 0,4-1 48,1 1 1,6-5 2,4 0 0,5-2 2,4 2 0,4 1-3,7-6 0,-6 0 1,1-5 1,-1 0-3,5 0 0,-1 0 3,-3 0 0,1-7 55,-7-2 1,8 0-63,-3 0 1,-3-1 95,-1-5 0,1 0-47,-1 1 0,4-1-22,-4 0 0,-1 2-15,-4 3 0,0-1-1,0 6 1,-6-5-21,1 5-24,0 1 8,5 4-10,-1 0 1,-4 1 34,0 4 0,-5 2-69,5 2 65,-7 4 0,8-4-3,-6 5 0,0-4-1,-5 0 1,0 0 0,0 4-6,0 1 1,0 0-3,0 0 1,-5-6-4,0 1 1,-1-2-5,1 2 1,3 3-5,-3-3-54,4-3 61,1 6 1,6-12 90,4 4-80,3-3 0,2-2 57,0 0 1,4 0-11,1 0 1,6 0 0,-3 0 65,0 0-95,4-7 0,-9 4 114,7-7 0,-7 2-16,1-2 1,-2-3-25,-3 3 0,1-3-23,0-1 0,-5 4-3,-1 0 0,0 0-14,0-5 0,4 1 36,-3-1-216,-3 7 146,-1-5 0,-6 10-128,0-7 93,0 6 1,-6-2-94,-4 6 0,-3 0 52,-2 0 1,5 0-11,1 0 1,-1 5 19,-5 0 1,0 6 0,1-1-16,-1 3 0,2-3 50,3 0-17,-3-1 1,10 6-1,-7 0 12,7 0 1,-4-1 2,7 1 1,2-2 25,3-3 0,3 1 9,7-6 0,-1 5 22,1-5 1,5 0-50,-1-5 0,2 0 113,-1 0 1,-4 0-62,4 0 0,1-5 51,-1 0 1,4-6-68,-4 1 1,1-5 49,-1-5 0,1 4-20,4-4 0,2-1 7,-2 2 1,3-6 31,1 6 1,0-8 1,1 3 1,-3-4-85,-2-1 1,-4 6 48,-6 3 1,0-1-167,-1 1 1,-6 1-13,-3 4 1,2 0-19,-2 1 1,0 4-21,-5 0 13,0 7-72,0-4 143,-7 20 0,4-3 8,-7 10 0,0 3-42,-4 1 0,-1-1 52,0 2 1,1-6-7,-1 6 1,0-1 34,0 6 0,2-6 0,4 1 0,-5-7-13,5 1 0,-3 2 0,1-1-2,1-2 0,7-7 6,-2-1 0,3-5 29,2 5 14,0-7 1,7 2 119,3-10-147,3-3 0,3-3 48,4-4 1,-2 3 57,6-7 0,1-2 1,4 1 40,0 2 1,-4-3-132,-1 1 1,-1 1 6,2 4 1,2 0-50,-2 0 0,3 2-123,1 4 0,1-4 168,-1 3 0,7 3 0,1 1 0</inkml:trace>
  <inkml:trace contextRef="#ctx0" brushRef="#br0" timeOffset="18287">3720 1735 7569,'8'0'-330,"-2"0"322,-6 0 297,7 0-14,-5 0-167,4 0 17,-19 0 1,3 0-128,-9 0 1,2 2 12,3 3 0,-1-2-93,0 7 0,1-2 101,-1 2 0,2 3-111,3-4 1,-1 5 53,6 0 1,-2 1 12,2 0-22,4-1 0,-4 1 31,10 0 0,4-5 98,11-1 1,-2-5-35,7 1 1,1-4 0,6-1 42,3 0-40,5 0 1,-9-1 80,4-4 1,-4-4-52,-2-5 1,-6 2 71,-3-2 1,-4 5 147,-1-10-236,-7 12-32,-2-12 1,-6 11-56,0-7 1,-1 5-19,-4 0 0,-5 7-189,-10-2 0,-2 3-77,-8 2 1,-4 0 0,0 0-597,1 0 902,2 0 0,1 14 0,1 2 0</inkml:trace>
  <inkml:trace contextRef="#ctx0" brushRef="#br0" timeOffset="20699">4043 1809 7569,'15'0'-1498,"0"0"1317,-1 0 192,-6 0 1,4-2 76,-7-3 432,6 3-116,-9-11-133,4 12-46,-6-6-160,0 7-35,-6 7 1,3-4 58,-7 7-219,7 0 175,-11 4 1,11 1-26,-7 0 1,7-1-9,-2 1 0,4 0-168,1-1 142,0 1 1,0 0-3,0 0 0,1-2 8,4-4 1,3 3 1,7-7 1,5 5 53,-1-6 0,6 1 0,-4-5 35,2 0-39,1-6 1,1-1-1,-2-4 11,-2 1 1,3-1 7,-4-9-36,6 4 0,-10-6 89,4 8 0,-4 1-103,-1 3 0,-5-2 1,0 8-14,-7-8 0,8 9-23,-6-7-125,0 7 139,-5-4-302,0 7 231,0 13 1,0-8 39,0 10 0,0-4 1,0 4-15,0 0 0,0-1 170,0 1-141,0-7 0,0 5 76,0-3 0,2 2-8,3-3-7,-4 4 1,12-11-24,-3 3 82,-3-3 0,6-2-84,-3 0 0,8-5 6,1 0 0,1-5 25,-6 5 1,-4-1-1,0 1 1,0 1-14,5-5 1,-6 5 41,1-1-27,0-3-95,5 7 65,-7-6 1,5 2-2,-3 0-4,-4 0 1,2 5 27,-3 0-42,-3 0 0,4 2 16,-6 3 0,0-2-63,0 7 64,0-7-6,0 10 0,0-9-37,0 5 38,7 1 26,-5 5 0,4-5 17,-6 0-37,0-7 140,7 3-138,-6-6 8,6 7 43,-1-5-15,3 4 9,5-6-27,1 0 11,-7-6 30,5 4-38,-5-11 1,5 10-11,-3-7 0,2 5 9,-7-5-9,6 7-6,-3-10 1,2 9 37,0-5 0,0-1-30,4-5-6,1 7-6,0-5 0,-1 5 14,1-7 1,-5 5 31,0 0-33,-1 7 2,6-10-25,0 11 16,-7-11 1,0 12-63,-3-4 46,-3 3 0,4 4-3,-6 3 1,5-2-50,0 7 1,0-5-11,-5 5 0,0-1 22,0 6 0,0-5-170,0 0 186,0-1 0,-5 11-217,0 0 206,-6-1 1,7-4-29,-5 0 1,5-6-51,-1 1 145,-3 0-53,7 5 12,-6-7 8,14-2 1,1-6 4,7 0 1,-1-1 0,1-4 71,0-5-84,-1 4 0,1-7 3,0 3 0,-1-2-12,1 2 4,0-3 1,-1 7 5,1-4 1,-5 4-3,0 6 1,-5 0-4,4 0 1,-5 1-4,1 4 1,-4-2-5,-1 7 9,0-7 1,2 10-18,3-3 1,-4-2 20,4 2 0,-3-5 0,-2 5 0,2-5 0,3 5 0,-2-5 0,7 4 1,-6-5 11,6 0-4,0-2 0,5-2 49,-1 0 0,1 5-53,0 0 1,4 0 16,1-5 0,0 0-2,-6 0 1,3-2 1,2-3 0,-2 4-5,2-4 1,2-2 1,-1 2 0,1-4 4,-1 4 1,-4-7-1,4 2 0,-4-1 48,-1 1 1,0-3-52,-1 3 1,-4-1-3,0 1 1,-7-3 12,2 3-5,-3 4-46,-2-7 0,-2 9-4,-3-5 1,-5 5-8,-9-1 1,1 4-9,-7 1 0,6 0-43,-6 0 0,6 1 66,-6 4 1,7-1-38,-1 5 0,2 0 41,2 0 0,2 4 0,4-3 1,-3 3-2,7 2 0,-5 0 1,6-1 1,-1 1 17,5 0 1,0-1 0,0 1 1,0 0 1,6-2 30,4-3-42,3 3 0,3-7 117,4 4 0,3-3-86,6-7 1,1 0 6,-1 0 0,0 0 2,1 0 1,-2 0 5,-4 0 0,4-5-28,-4 0 0,-1-7 5,2 3 1,-7-4 1,1-2 1,-1 0 6,2 0 1,-4-1-11,4-3 1,-9 2-20,-1-2 0,-2 2-5,2 3 0,1-1-18,-6 0-12,7 0-7,-11 1 0,4 1-53,-10 3 70,-3 3 1,-2 6-10,1-4 1,-1 3-14,-5-3 0,-4 4-13,-1 1 1,0 6 33,6 4 3,5 3 1,-4-2-12,4 4 1,-3-3 3,2 7 0,-1-2 22,6-3 0,0 6 1,5-1-28,0-1 74,0-1 1,2-3-58,3 1 1,3-5 23,7 0 1,1-5-1,3 4 1,-1-5 1,7 1 1,-7-4 33,2-1 0,-3 0 9,3 0 0,-4-1-39,4-4 0,1 1 0,0-5-5,2-3 1,-3-1-8,4-2 10,-6 1 1,9-1-85,-8 0 1,1 6 61,-6-1 1,1 0-5,0-5 0,0 5-6,-1 1 0,1 4-6,0-5 0,-6 7 8,1-2 0,-5 3-46,5 2 13,0 0 1,-2 0 0,0 5-48,-3 0 83,-3 6 1,4-2-9,-6 5 0,0 1 2,0 0 0,5-6 0,0 1-43,-2 2 68,-1 1-81,-2 1 46,0 1 1,0 0 0,5-5-1,0-1 0,6-5 36,-1 1 0,-2-4 0,2-1 0,0 0-3,4 0 0,-1-1 5,-3-4 0,3 1 12,-3-5-35,3 5 22,2-9 1,0 7 5,-1-4 0,-1 2 19,-3 3-26,3 3 2,-5-4-4,0 6-62,-1 0 60,0 0-144,-6 0 133,6 0 0,-7 6 0,0-2-4,0 5 0,0-4 3,0 5-6,0-7 1,6 9 93,4-7-92,3 0 1,3-5 149,4 0-59,-4 0 0,6-5 2,-8 0-65,1-7 0,5 6 51,-1-4 0,2-8 8,-1 3 0,-4-3 6,4 4 1,-5-3-38,-6-2 1,3 2 131,-7-2-92,0 2-58,-5 3 0,-8 1-75,-7 3 0,-6-2-120,-9 8-19,1-1 207,-1 5 1,1 1-176,0 4 1,-1 2 85,1 3 0,6 7-85,3-2 1,4 3 135,1-3 1,2 4-12,3 1 0,4 0 1,6-6 1,0 1 7,0 0 0,2-5 13,2-1 1,5-5 106,5 0 0,8-2 53,2-2 28,4 0-173,1-6 1,2-3 233,4-5-204,-4-1-10,11-6 1,-4-2 17,6-6 1,-5 2 24,0-2 0,-6 3 4,1-8 0,-3-4-10,-2-1 1,6 0-4,-1-5 0,0 3-53,-4-8 41,-1 9-47,-6 5 1,-2 7-80,-6 3 1,0 1 78,-1 9-154,-5-3 107,-3 17 1,-6 1-109,0 9 1,-6 11-59,-4 4 187,-10 11 1,2 2-5,-6 7 1,1 0-11,-2 1 0,2-1 69,4 0 35,3 6-92,-6-4 0,8 6 90,-1-3 0,0-5-89,0 1 1,2-3 64,4-8 0,-3-4-120,7-6 1,0-6-110,5 2 1,0-9-203,0-1 397,0-7 0,7 4 0,1-7 0</inkml:trace>
  <inkml:trace contextRef="#ctx0" brushRef="#br0" timeOffset="21030">7439 2176 7569,'8'0'377,"-2"0"-528,-6 0 0,0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3:36.3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1485 750 7569,'-1'8'-108,"-4"-3"177,3 3 1,-6-6 35,3 3 1,2 2-24,-7-3 1,5 1 141,-5-5-195,0 7 1,-4-5 98,-1 2 0,0 3-156,1-2 1,-1 0 73,0-5 0,1 0-56,-1 0 0,0 0-29,0 0 1,1 0-156,-1 0 1,0 0 73,1 0 0,4 0-107,0 0 0,7-2-130,-2-3 0,3 2 23,2-7 334,7 0 0,1-4 0,7-1 0</inkml:trace>
  <inkml:trace contextRef="#ctx0" brushRef="#br0" timeOffset="214">1382 397 7569,'-6'9'-77,"4"-3"259,-11-6-237,11 0 1,-6 0-266,3 0-165,4 0 485,-6 0 0,7-6 0,0-3 0</inkml:trace>
  <inkml:trace contextRef="#ctx0" brushRef="#br0" timeOffset="1841">3146 736 7444,'10'-2'-139,"0"-1"109,1-2 1,-3-5 27,2 5 1,0-6 61,5 1 0,-1-3-61,1-2 1,0 5 64,0 0 0,4 1-76,1-6 1,1 5 56,-1 0 1,-4 7-12,3-2 1,-2-1 59,-2 1-52,-1 0 1,1 5-33,0 0 33,-7 6 0,-2 3-102,-6 5 1,0-4 95,0 0 0,0 0-109,0 4 0,-6 1 7,-4 0 1,2-1 23,-2 1 1,5 0 6,-5 0 1,5-1 20,-4 1 1,5-5 5,-1 0 0,4-6-12,1 6 1,0-5 35,0 5 1,6-7-31,4 2 1,3-3 43,2-2 1,6 0-15,4 0 1,2-7 3,3-3 0,-1 2 2,1-2 1,-1 6-18,0-6 0,-4 2 0,-1-2 0,-1-3 1,2 3 1,-2-2 4,-4 3 1,-2-4-3,2 3 0,-7 3-8,-3 2 1,-4-1-6,5 1-1,-7 0-16,4 5 27,-7 0-89,0 7 0,-2-4 72,-3 7-28,4-1 1,-11 6 8,7 0 6,-6 0 0,8-2-12,-7-4 1,7 4-41,-2-3-10,3-3 31,2 6 81,0-11 0,2 4-48,3-6 1,3 0 54,6 0 1,1 0-50,0 0 1,0-2 93,-1-2 1,3 0-58,2-6 1,-2 6 1,2-6 1,-3 5 83,-1-5 0,0 7-79,0-2 1,-6 3 142,1 2-136,-7 0 0,6 0 8,-5 0 0,-2 2-2,3 3 1,-5 3-81,-5 7 1,2-1 64,-7 1 1,5 1-12,-5 4 1,1 1-20,-6 4 0,0 2 23,0-2 0,-1 3-67,-3 1 1,1 5 53,-7 1 0,5-1-178,-4-5 0,4 4-46,-4-4 0,4 3-68,-4-13 0,6 1 74,-2-6 1,10-4 210,6 0 0,-5-7 0,1 4 0</inkml:trace>
  <inkml:trace contextRef="#ctx0" brushRef="#br0" timeOffset="4903">1382 2205 7569,'-9'-8'-153,"-1"3"0,2 2-235,-2-2 1,-3 4 497,3-4 0,-3-2-61,-2 2 0,0 0 57,1 5 0,-6 0-88,1 0 1,-1 2-3,5 3 1,1 3-5,-1 7 0,0-1-4,0 1 1,1 1-8,-1 4 0,2-2-1,3 7 1,2-1-35,3 5 1,3-4 38,-2-1 1,8-1-35,6 2 0,8 1 27,2-6 0,8-1-30,1-4 1,2-5 27,8-1 0,-4-5-1,4 1 1,-7-9 120,3-1 0,-6-6-73,-4 1 0,-4-8 138,-6-1 1,-2-7-93,-4 1 1,3 2 14,-7-1 0,0 4-40,-5-4 0,0 6-97,0-2 1,-7 4-88,-3 1 0,-4 2-425,-6 3 545,4-3 0,-12 5 0,5-7 0</inkml:trace>
  <inkml:trace contextRef="#ctx0" brushRef="#br0" timeOffset="5429">4366 2602 7569,'8'0'154,"5"-1"1,-4-4-342,-1-5 0,3-3 73,-6-2 1,5-1 179,-5-4 1,0 2-221,-5-6 0,5-1-444,0-4 598,-1 6 0,-4-5 0,0 5 0</inkml:trace>
  <inkml:trace contextRef="#ctx0" brushRef="#br0" timeOffset="2640">4837 883 7569,'0'8'-1057,"0"-2"973,0-6 28,0 7 141,0-6 192,0 6-110,-7-7-25,5 0-24,-11 0 0,10 2-18,-7 2 0,5-2 134,-4 3-153,5-3 0,-7-1 2,6 4 0,-6-3-92,1 3 1,2-4 52,-2-1 1,5 2-88,-5 3 1,0-3 64,-4 2 0,-1-2-48,0-2 0,-1 0 16,-4 0 1,4 0-22,-4 0 1,4 0 16,1 0 0,1-2-5,-1-2 1,0 0 7,1-6 1,-1 2 10,0-2 1,5-3-2,1 4 0,5-4 2,-1-2 0,4 0 61,1 0 1,0 1-47,0-1 1,6-1 3,4-4 0,-2 4-5,2-4 1,0 2-2,5-1 0,-2 1 72,-4-7-66,4 7-6,-4-10 0,7 10 13,4-6 1,-4-1-4,3-4 0,-2 0-78,-2-1 70,-1 7-3,1 2 0,0 2-35,-1-1 1,-4 0 17,0 6 1,-2 4-4,2 0 0,1 5-17,-6-5 0,7 7 21,-3-2 0,0-1-2,0 1 0,-4 0-4,5 5 16,-7 0-10,10 0 0,-9 0-187,6 0 168,-7 0 0,10 0-5,-3 0 0,3 0 3,1 0 1,1 0 0,0 0 1,6 0-85,4 0 0,-3 0 74,3 0 0,-2 0-317,1 0 1,-2 0 349,-8 0 0,7-7 0,2-1 0</inkml:trace>
  <inkml:trace contextRef="#ctx0" brushRef="#br0" timeOffset="3092">5410 809 7569,'0'8'-1389,"0"-1"1705,0-7 0,-7 5-144,-2 0 1,-5-1-63,0-4 1,-1 0-88,0 0 0,1 5 42,-1 0-36,-6 0 1,4-5-51,-2 0 1,7-5 40,3 0 0,5-6-28,-1 1 1,4-3 39,1-2 0,0-4-16,0-1 1,8-6-40,7 2 1,-1-4 33,6-2 0,3 6-256,1-1 0,-1 1-85,2-6 330,-7 8 0,9 0 0,-4 8 0</inkml:trace>
  <inkml:trace contextRef="#ctx0" brushRef="#br0" timeOffset="3283">5557 324 7569,'15'8'-361,"-6"0"54,1-3 0,-5-3-207,5 3 937,-7-4-229,4-1 0,-9-5-431,-3 1 1,-1-3 236,-4 2 0,-3 4 0,5-6 0</inkml:trace>
  <inkml:trace contextRef="#ctx0" brushRef="#br0" timeOffset="4001">5674 1250 6732,'2'8'227,"3"-3"0,-2-3-250,7-2 0,0-5 73,5 0 0,-1 0-34,1 5 0,0-5-2,-1 0 0,1-5 23,0 6 1,6-8-7,3 2 1,4 2 6,2-2 0,-1 2-42,0-2 0,6-3 28,-1 3 0,5-1-60,-4 1 1,-1-1 45,-5 6 0,-6-5-36,-3 5 1,-4-5-13,-1 6 45,-7-1-227,-2 5 145,-6 0 0,-11 0 27,-4 0 37,-3 0 0,4 0-28,-1 0 21,0-7 1,1 1 30,-1-4 1,7-3-32,3 3 0,-2-8 24,2-2 0,0-4-16,5 4 1,2-6 38,3 2 0,3-6-35,7-4 1,4 3 95,1-3 0,5 1-51,-6-1 0,6 3 91,-6-4 0,2 3-111,-1-3 1,-4 4 3,4-3 1,-9 8-86,-1 1 0,-2 6 90,2-6 0,-3 7-179,-7-1 0,0 7 47,0 2 1,-2 6-33,-3-6 1,-5 7 18,-9-2 1,-6 3 116,-9 2 0,-10 7 0,-8 1 0</inkml:trace>
  <inkml:trace contextRef="#ctx0" brushRef="#br0" timeOffset="6259">1279 4572 7202,'0'-10'-277,"0"0"489,0-1 0,0-2-29,0-2 0,5-4-181,0-1 0,2-6 80,-2 1 0,-2-2-197,7-3 1,-7-1-86,2-3 0,1 8-118,-1-4 1,0 6 317,-5-1 0,7 4 0,1 6 0</inkml:trace>
  <inkml:trace contextRef="#ctx0" brushRef="#br0" timeOffset="6862">1456 5513 7569,'-5'14'-461,"0"1"345,0 0 1,0-5 0,-1-1 629,-2 3-311,-2 1 1,-5 0-155,0-3 1,1-4-41,-1-6 73,0 0 0,1-1-149,-1-4 1,5-3 86,0-7 1,7 0-108,-2 1 1,3-1 26,2 0 1,0-1-55,0-4 1,5 4 69,0-4 1,7 6-3,-3 4 0,5-2 32,0 7 0,3 1-19,2 4 1,-3 0 114,4 0 1,1 6-99,-1 4 0,0 3 114,-6 2 0,-1 6-21,-3 3 1,-3-1-13,-7 2 0,-2-1-78,-3 6 0,-3-1 43,-7 0 0,1-4-61,-1-1 1,-2 1 52,-2 4 1,3-1-39,-4-3 0,5 2 23,5-2 0,-3-2-106,4 1 0,-3-6 36,2 2 1,4-2-10,6 1 0,0-2-3,0 2 0,1-2-119,4-3 1,5-1-323,10-3 516,3 3 0,6-5 0,0 7 0</inkml:trace>
  <inkml:trace contextRef="#ctx0" brushRef="#br0" timeOffset="7572">1221 7703 7569,'0'15'-70,"0"-1"0,0-4-111,0 0 1,0-5 272,0 5 0,1-7 298,4 2 0,-2 1-381,7-1 1,-5 0 17,5-5 0,0 2-83,4 3 1,1-4 70,0 4 0,1-3-18,4-2 1,-4 0 31,4 0 0,1 0-13,-1 0 1,1 0-75,-2 0 1,3-2 71,2-3 1,-3 2-38,-6-7 1,0 5 32,-1-4 0,-5 4-132,-5-5 122,-2 7 1,-4-9-76,-2 7 0,-6-1 26,-10 1 1,2 3-71,-6-3 0,1 4 74,-2 1 1,2-5-13,4 0 1,7 0 15,-2 5 0,4-2-8,0-3 0,-1 2 89,6-7 1,0 5-80,5-4 1,2 4 139,2-5 0,5 0-23,5-5 0,1 1 68,0-1 0,-5 0-81,-1 1 0,-1-1 87,2 0 0,2 5-122,-7 1 1,0-1 29,-5-5 0,-9 5-130,-5 1 1,-3 4 74,-7-5 1,4 5-653,-4-5 647,-1 7 0,-11-10 0,-1 5 0</inkml:trace>
  <inkml:trace contextRef="#ctx0" brushRef="#br0" timeOffset="8102">1279 9731 7569,'0'10'-463,"0"0"397,0-7 630,0 4-413,7-7 0,-4 0-254,7 0 0,-7-7 28,2-3 0,2-3 68,-2-1 0,0-3-99,-5-2 0,0 2 78,0-2 0,0-2-146,0 1 1,0-5 49,0 6 0,0-6-45,0 6 1,0-6 168,0 6 0,6-7 0,2 3 0</inkml:trace>
  <inkml:trace contextRef="#ctx0" brushRef="#br0" timeOffset="8372">1500 9570 7569,'-7'21'-52,"6"-5"0,-12 1-116,3-8 0,-3 1 468,-2 5 0,-1-7-109,-4-3 0,2 1-8,-6-1 0,-2 0-96,-9-5 0,3 0-114,-8 0 0,6-1 107,-5-4 1,1 1-184,-1-5 0,-2-1-25,7-5 1,0-4-26,4-1 0,6-6-97,-1 1 1,12-2 72,-1-3 0,4-2-18,0-8 0,3 1-116,7-10 311,7 3 0,8-4 0,8-2 0</inkml:trace>
  <inkml:trace contextRef="#ctx0" brushRef="#br0" timeOffset="9647">3940 4528 7968,'7'8'147,"2"-3"0,-1-3-27,2-2 1,5 0-121,5 0 1,6 0 71,-2 0 1,6-5-127,4 0 1,3-7 16,8 3 0,-8-4-30,-3-2 0,-3 0 77,-1 0 1,-7 1-18,-4-1 1,-4 5-40,-5 0 0,1 1 49,-6-6 0,0 5-27,-5 0 0,0 5 22,0-4 0,-6 4-4,-4-5 0,-3 7 7,-2-2 1,0 1-28,1 0 0,-1 2-1,0-3 1,5-1-34,1 1 20,-1-7 1,-3 9 13,3-7-61,-3 0 1,11-4 55,-3-1 0,4 0 28,1 1 0,0-1-1,0 0 1,0 5 4,0 1 1,0-1-26,0-5 0,0 0 8,0 1 0,-2 4-127,-3 0 1,-3 7 76,-7-2 0,-4 2-174,-1-2 1,-6 3-80,1-3 319,4 4 0,-7 7 0,6 2 0</inkml:trace>
  <inkml:trace contextRef="#ctx0" brushRef="#br0" timeOffset="10265">4778 5425 7569,'-10'4'0,"0"1"0,0 0 0,-4-5-207,-1 0 0,0 0-314,1 0 1,-1 0 930,0 0 0,1 2 81,-1 3-443,0-4 1,0 8-45,1-5 0,1 0-8,3 6 0,-2-6 24,8 6 1,-6-5-22,5 5 0,-5-5-23,5 5-2,0-1 26,5 6 0,0-5 0,0 0 0,0 0 0,7 4 0,1 1 16,7 0 0,-2-6-15,-3 1 1,3 0 42,-4 5 1,-2-1-22,-2 1 1,1 0 3,-1 0 0,0-1 36,-5 1 1,-2 1-43,-2 4 0,0-4 34,-5 4 1,-1 1-27,-5-1 1,-5 4-98,1-4 0,-7 4 62,1-4 0,-7 4-257,-3-4 0,1 0 16,5-6 247,-1-6 0,1 5 0,-1-4 0</inkml:trace>
  <inkml:trace contextRef="#ctx0" brushRef="#br0" timeOffset="11772">4337 9276 7569,'-15'-2'-169,"0"-3"0,-1 4-206,-3-4 1,1 3 433,-7 2 0,5 0-1,-4 0 1,4 0-56,-4 0 1,6 2 45,-2 3 1,-1 3-87,1 6 0,1 3 80,4 2 0,5-2-104,1 2 1,4-2 69,-5-3 0,7 1-6,-2 0 0,3-1 13,2 1 1,7 0-8,2 0 1,6-2 10,5-4 1,-2 4-8,6-3 0,2-3 13,9-2 1,-4-4-6,3-1 0,-8 0 96,-1 0 1,-3 0 85,3 0-177,-4-6 1,-6-1-1,0-4 58,-1 1 0,-6 0-33,-3-4 0,-3 4-94,-2 0 0,0 0 90,0-5 1,-2 2-191,-3 4 1,-8-3 52,-6 7 1,-2-6-61,1 1 1,4 2-96,-4-2 1,-1 7 244,1-2 0,-6 3 0,3 2 0</inkml:trace>
  <inkml:trace contextRef="#ctx0" brushRef="#br0" timeOffset="12007">4249 9437 7569,'5'15'-164,"-1"0"189,8 0 1,-9-1 0,5 3 87,-1 2 0,4-3 48,-1 4 1,-2-4-127,2-1 1,0 1-4,5 4 0,-2-2 119,-4 6 0,4-4-51,-3 5 1,-3-6 44,-2 6 1,-4-1-165,-1 6 0,0-1 12,0 0 1,-6 1-75,-4-1 1,-10 1 29,-4-1 0,-5-1-121,-6-4 0,-4 4-153,-10-3 0,3-4 142,-3-2 1,4-4-563,0-5 745,8 3 0,-6-11 0,6 4 0</inkml:trace>
  <inkml:trace contextRef="#ctx0" brushRef="#br0" timeOffset="10831">4190 8056 7569,'15'-15'155,"-1"0"1,1-1 79,0-4 1,-1 2-88,1-6 1,5-1-47,-1-4 0,6-2 42,-6-3 0,1 3-205,-5-4 1,-1 4 56,1 2 1,0-5-196,-1-1 1,-5 1-24,-4 5 0,-4-2-31,-1-4 0,0 4-108,0-3 1,-6 9 122,-4 6 0,-3-1 10,-2 6 1,-6-3 227,-4 12 0,4 0 0,-7 5 0,5 0 0</inkml:trace>
  <inkml:trace contextRef="#ctx0" brushRef="#br0" timeOffset="11050">4528 7732 7569,'0'15'-515,"-2"-7"802,-3-3-205,-3-3 1,-8-2-41,-4 0 0,-3 0-179,-6 0 0,0-5 54,-1 0 0,-1-5-444,-3 5 527,3-6 0,-12 3 0,6-7 0</inkml:trace>
  <inkml:trace contextRef="#ctx0" brushRef="#br0" timeOffset="18078">11304 1809 6221,'15'0'0</inkml:trace>
  <inkml:trace contextRef="#ctx0" brushRef="#br0" timeOffset="18486">12113 2441 7569,'8'6'-44,"-2"-4"114,-6 11 0,0-10 232,0 7 65,0-7-328,0 10 59,0-11 0,-1 9-130,-4-6 1,-3 0-67,-7-5 37,0 7 1,1-6-50,-1 4 0,0-3 93,0-2 0,2-2-41,4-3 1,-4-3 52,3-7 0,3-1-139,2-3 1,-1-3 75,1-2 0,0-4-127,5 4 1,0 1-23,0-2 1,0 6-17,0-6 0,2 7 233,3-2 0,3-2 0,6-1 0</inkml:trace>
  <inkml:trace contextRef="#ctx0" brushRef="#br0" timeOffset="18668">12113 1926 7569,'6'8'-197,"-4"-1"470,4-7 1,-7 0-43,-4 0 0,2 0-517,-7 0 1,5 0-2,-5 0 287,0 0 0,-4-7 0,-1-1 0</inkml:trace>
  <inkml:trace contextRef="#ctx0" brushRef="#br0" timeOffset="14501">7144 2220 6095,'0'8'1256,"0"0"-851,0-3-342,0-3 1,-5 6 31,1-3 0,-1-2-29,5 7-35,-7 0 0,4 5-72,-7-1 0,7 1 72,-2 0 1,2-1-109,-2 1 1,3 5 46,-3-1 0,4-4-49,1-5 0,0 0 37,0 4 0,6-5-56,4-5 0,3-2 60,2-2 1,4 0-5,1 0 1,6-2 39,-2-2 1,4-6-29,2-10 1,4 4 109,0-4 1,1-3-102,-6-1 0,0 3 120,1 1 1,-2-1-95,-4 1 1,2 1 31,-6 4 0,-2 5-28,-8 0 0,3 7 4,-4-2 20,-2 3 0,1 2-17,-3 0 1,-3 7-49,3 3 46,-4 3-9,-1 2 0,0 4-44,0 1 1,0 4 33,0-4 1,0 4-1,0-4 1,0 0-1,0-6 1,2-1 2,3-3 1,-2 2-14,7-8 1,0 1 10,4-5 0,1-6 2,0-4 1,-1-3-2,1-2 1,-2 1-3,-3-1 1,3 0 1,-3 0 0,-2 6 3,2-1 1,-5 7 2,4-2 0,-5 1 0,1 0 1,-2 2 100,2-3-101,-4 10 1,6 3 50,-7 7 1,5-5-44,0-1 1,1 1 1,-1 5 0,-2 0 6,7-1 1,-2-4 17,2 0 1,3-7-38,-3 2 0,3-3-2,2-2 1,4 0-21,1 0 0,1 0 32,-1 0 0,-4-2-9,4-3 1,-2-1 3,1-4 0,-2-3 78,2 3 1,-2-3-74,-3-2 0,1 0 63,0 1 0,-1-6-11,1 1 0,0-6 16,0 5 0,2-6-4,-2 2 1,3 1-26,-8-2 0,1 6-95,-1-6 0,2 7 89,-8-1 0,6 2-164,-5 3 0,0-1 52,-5 0-163,0 1 127,0-1 50,0 7 70,0 1 1,-2 9-50,-2 3 1,0 1 70,-6 4 1,6 8-53,-6-3 0,5 4 34,-5 1 0,5-2-18,-5 6 0,7-1-57,-2 2 0,-1 1 7,1-6 1,-2 4-14,2-4 1,4 4 36,-4-4 1,3-1-3,2-4 0,0 0-23,0-1-15,0-5 4,0-3 33,7-6 4,-6 0 1,12-6 50,-3-4 1,3-3-18,2-2 0,0-5 3,-1 1 1,3-6 25,2 6 1,3-6-46,2 6 0,4-6-178,-4 6 1,6-6 64,4 5 0,-1 1-145,6 4 264,-6 0 0,9 1 0,-4-1 0</inkml:trace>
  <inkml:trace contextRef="#ctx0" brushRef="#br0" timeOffset="14774">8673 2352 7569,'-6'15'-388,"-3"0"1,1 0 0,2-2 415,-1-4 0,6 4-35,-4-3-334,-4 3 123,8 2 218,-6 0 0,7-1 0,0 1 0</inkml:trace>
  <inkml:trace contextRef="#ctx0" brushRef="#br0" timeOffset="15543">9026 2470 7127,'-7'8'282,"6"0"-215,-4-3 0,-2-1-54,2 5 1,-6-4-11,1 5 0,2-2-66,-2 2 1,7 3 104,-2-3 0,-2-2-147,3 2 150,-1 0-100,5 4 44,0 1-12,0-7 0,6-1 20,4-7 0,3 0-1,2 0 1,6 0 76,3 0 0,-1-5-68,2 0 0,-6-6 115,6 1 1,-7-3-59,2-2 0,-4 0 98,-1 1 1,-6-1-79,1 0 0,-7 0-32,2 1 0,-3-1-47,-2 0 0,-2 6 63,-3-1 1,-4 6-226,-11 0 0,-1 2 58,-4 2 0,-2 0-286,2 0 0,-1 6-5,1 4 392,4-3 0,0 12 0,-2-2 0</inkml:trace>
  <inkml:trace contextRef="#ctx0" brushRef="#br0" timeOffset="16367">9099 2529 7569,'10'1'-815,"0"4"880,0-3-25,4 5 1,-4-7-29,0 0 75,-7 6-234,4-4 141,-7 11 0,0-10-5,0 7 0,1-7 50,4 2 1,-3-2-25,3 2 1,3-3 36,2 3 1,3-4-41,2-1 0,-1 0-6,1 0 0,1-1 14,4-4 1,-4 2-6,4-7 1,-4 0 14,-1-5 0,1 1-1,4-1 1,-4-6 63,4-4 0,1-3-68,-1-1 1,1 0 110,-2-1 1,-2-4-98,2 0 0,-2-1-11,-3 6 0,1-1 28,0 1 0,-2 1-102,-3 4 0,-4-2 55,-6 6 0,0 0-9,0 6 1,0-1-82,0 0 1,-1 7 48,-4 3 1,1 4-2,-5 1 1,-1 0 18,-5 0 0,5 6 110,1 4-103,-1 3-1,2 2 1,-6 1 39,5 4 0,-3-2-28,2 6 1,-3-4 1,4 4 0,-4 1-24,-2 4 1,5 1 26,0-1 1,2-1-49,-2-4 40,-3 4 0,12-5 0,-4 5-11,3-4 1,2 2 2,0-6 1,7-1-31,2-4 0,4-5 9,2 0 0,0-7-3,0 2 1,-1-3 19,1-2 1,0-2-7,-1-3 1,1-2 15,0-2 1,-1-4-16,1 3 1,0-5 121,0-4-115,-1 2 24,-6-4 0,5 6 6,-3 1 0,-2 4-8,2 0 1,-7 0-68,4 2 65,0-5-51,-6 11 0,6-3 38,-7 10 0,0-1-57,0 5 0,-2 1 44,-3 5 0,4 0-60,-4-1 1,3 1 29,2 0 1,2-1 16,3 1 0,-2 0 46,7-1 0,-1-5-48,6-4 0,0 1 48,0-1 1,-1 0-38,1-5 1,1 0 39,4 0 0,-4-5-30,4 0 0,-4-6 51,-1 1 1,1-3-2,4-2 1,-4 0-40,4 1 0,-6-1 63,-4 0 1,3 2-36,-3 3-9,3-3-1,2 5 1,-5 0-9,-1 3 0,-4 3 27,5 2-63,-7 0 1,4 7-12,-7 3 1,0 3-7,0 2 0,0 4-16,0 1 1,-2-1 46,-3-4 1,2 5-135,-7-1 0,0 1 68,-4-5 0,6-6-138,3 1 1,-2-5 213,2 5 0,0 0 0,5 4 0</inkml:trace>
  <inkml:trace contextRef="#ctx0" brushRef="#br0" timeOffset="16744">10275 2294 7569,'8'6'-830,"-1"-4"812,-7 11 510,0-11-588,0 4 157,-7-6-116,6 0 1,-11 7 84,7 2 0,-4 0-69,4 0 0,0 1 56,5 5 1,-2 0-86,-3-1 66,4 1 1,-4 0-4,10-1 1,-2-4 16,7 0 1,0-7 0,4 2 1,3-3 83,2-2 1,-1 0-88,7 0 1,-2-2 51,1-3 1,2 2-37,-6-7 1,-1 0 50,-4-4 0,5-6-31,-1 0 1,-1-4 44,-8 4 1,1 1-28,-6 4 0,0-5-17,-5 1 0,-1 4-93,-4 5 0,-5 7 88,-10-2 0,-4 4-213,-10 1 1,1 0 63,-6 0 0,6 6-264,-1 4 1,3 3-2,1 2 372,7-1 0,2 8 0,6 0 0</inkml:trace>
  <inkml:trace contextRef="#ctx0" brushRef="#br0" timeOffset="17317">10452 2352 7569,'23'0'-927,"-4"0"716,-9 0 0,3 0 0,-5-1 111,0-4 0,4 2 100,-7-7 0,1 5 60,-1-5 1,-3 5 58,3-5 111,-4 7 99,-1-3-294,0 19 0,0-3-50,0 9 1,0-3 49,0-1 0,0 0-26,0 0 15,0-1 1,7-1-27,3-3 1,-1 2 34,6-8 0,-3 1 2,7-5 0,-3 0-41,-1 0 0,0-5 26,0 1 0,-1-13 13,1 3 1,0-6-10,-1 0 0,1-3 41,0-6 0,-1 5-39,1-1 0,0 1 47,0-6 0,-1 1 40,1-1 0,0 1-72,-1 0 1,-4 4-57,0 1 0,-5 6 62,5-2 1,-7 4-102,2 1 1,-4 5 126,-1 0-234,0 7 18,0-3 133,0 19 1,0-4 8,0 11 0,-1-4-7,-4-1 0,-2 5 5,-2-1 0,-3 7-1,7-1 1,-6-2-113,1 1 1,2 1 104,-2 4 0,5-4-82,-5-1 1,5-4 19,-4 4-13,5-6 92,-2 3-78,6-6 55,0-7 1,1-8-14,4-9 0,4-5 185,5 0-151,1-7 1,0-1-1,1-4 98,4 2 1,-2 1-47,6-2 0,-4-1-36,4 7 0,-4-6-195,4 5 0,-1 1 67,2 4 0,2 2 108,-2 3 0,3-3 0,1 5 0</inkml:trace>
  <inkml:trace contextRef="#ctx0" brushRef="#br0" timeOffset="17551">11143 2308 6872,'0'10'-294,"0"0"0,-2-5 339,-3 5 0,2-5-22,-7 4 0,5 1-102,-5 5 94,7 0 0,-8-1-159,6 1 0,0-5 144,5 0 0,0-1 0,0 6 0</inkml:trace>
  <inkml:trace contextRef="#ctx0" brushRef="#br0" timeOffset="17869">11378 2352 7569,'0'10'-492,"0"0"390,0-7 0,1 4 247,4-7-32,3 0 1,2-7-162,0-2 1,-2 0 44,2 0 1,-3-1 63,-7-5-82,6 0 141,-4 1-164,4 5 1,-12 3 85,-4 6 1,-3 2-100,-2 2 1,-4 5 80,-1 5 0,-5 1-34,6 0 0,-6 1 21,6 4 0,1-2-50,8 6 1,-1-6 91,6 2 0,-5-2-47,5 1 0,0-7 87,5 2 0,8-4-75,7 0 0,1-3-17,9-7 1,-1 0 23,6 0 1,-1 0-265,0 0 1,1-2-59,-1-3 297,1-3 0,-1 0 0,0 1 0</inkml:trace>
  <inkml:trace contextRef="#ctx0" brushRef="#br0" timeOffset="21037">13289 1412 6331,'-9'0'202,"-4"0"1,5 0-101,-7 0 0,-6 5-49,-3 0 1,-4-1-69,-1-4 0,-7 2 66,-4 3 1,3-3-51,-2 2 1,1-2 17,-1-2 0,1 0-109,4 0 0,8 0 33,-3 0 1,4 0-149,1 0 1,2-2-210,8-2 414,-1 2 0,0-5 0,1 7 0</inkml:trace>
  <inkml:trace contextRef="#ctx0" brushRef="#br0" timeOffset="22703">13289 1559 6216,'0'10'-9,"0"-1"0,0-4 44,0 5 1,0-5-2,0 5 1,0-5-27,0 4 0,0-4 12,0 5 0,-2 0 9,-3 5 1,3-1-6,-2 1 0,2 0 2,2-1 1,-5 1 2,0 0 1,0 4-4,5 1 0,-1 4-18,-4-4 1,3 6 21,-3-1 0,-1 1 0,1-2 0,-2 4-1,2-3 1,4 6-4,-4-2 1,-2 9-5,2-9 1,-1 4 1,1-4 1,3 5-14,-3 1 1,-1 4 14,1-5 1,-2 7-32,2-2 0,4-1 2,-4 1 0,2-6-7,-2 1 0,3 3-12,-3 3 0,2-3 30,-2 2 0,3 1 4,-2 4 1,-3 6-9,2 4 0,-1 3-11,1 2 0,-2 0 10,-3 0 0,-1 0-4,6-1 1,-6 1-4,1 0 1,2 0 6,-2 0 0,5-1 12,-5 1 0,5 0-13,-5 0 1,7-5 17,-2 0 0,-1-7-17,1 2 1,-5 2-6,5-2 1,-6 6 7,1-1 0,2 5-12,-2 4 1,0-7 8,-5 3 0,2-4-1,4 4 0,-5-5-10,5 0 1,-4-5 7,-2 5 0,0-5-3,1 5 0,4-5 2,0 5 1,2-5-1,-2 4 0,-1-8 1,6 4 0,-7-7-20,2 7 0,2-3 18,-2-2 0,6 0-1,-6 0 1,0 2 1,-5 3 1,5-3-4,1 3 0,4-2 17,-5 2 1,2-5-17,-2 0 1,-1 0 28,6-5 0,-7-1-24,2 1 0,2 0 55,-2 5 1,2-1-49,-2-4 0,-3 8 0,4-2 1,0-3 28,0-3-29,5-6 1,-7 8 0,6-7-5,2-1 0,-4-2 9,2-2 0,0 2 29,5 3 0,-4-3-44,-1 4 1,-2-4-1,2-2 1,2 5-14,-7 1 0,5 1 25,-5-2 0,6-1-1,-6 6 1,6-6-4,0 1 0,-3-3-26,2-2 1,-1 1 19,1-1 1,1 0 6,-5 1 0,4-1-4,-5 1 0,5-3 3,-5-2 0,7 4-8,-2 1 0,-1-1 6,1 5 0,-5-3-10,5-1 0,-2-1 9,3 1 0,2 4-10,-3 0 1,-2 1 6,3-6 0,-1-5-4,5 1 0,-5-1 2,0 6 1,-2-2-1,2-4 1,4 4 0,-4-4 0,-3 4 0,6 2 0,-6-6-1,3 1 1,3-1 0,-3 5 0,4 1-1,1-1 1,-2 1 0,-3-1 0,4 0-18,-4 1 0,2-1 16,-2 1 1,3-1 1,-3 0 0,2 1-2,-2-1 1,3 1-1,-3-1 1,4 0 3,1 1 1,-2-6-6,-3 1 1,4-2 5,-4 1 1,3 2-5,2-6 0,0 6 3,0-2 1,-2 3-2,-2-3 0,2 2-1,-3-6 0,3 4 0,2-4 0,0 4 0,0-4 0,0 0 0,0-6 0,0 1 0,0 0 0,0-1 2,0 1 1,0 0-3,0 0 1,0-6-1,0 1 0,0 0 0,-5 5 0,1-1 0,-1-4-1,5 0 1,0-5 1,0 5 35,0-7 0,0 5-32,0-3 35,0-3 44,0 4 0,-5-12-76,0-4 0,-7 3 81,3 2 1,-4 4-72,-2 1 1,-1 0 51,-4 0 0,-1 0-36,-4 0 1,-3 0 16,4 0 0,-9 0-80,-1 0 1,-2 0 65,2 0 0,3 5-156,-4 0 1,4-1 84,2-4 1,1 0-292,4 0 0,-2 0-76,6 0 402,-6 0 0,10 0 0,-6 0 0</inkml:trace>
  <inkml:trace contextRef="#ctx0" brushRef="#br0" timeOffset="23739">13583 4013 7569,'8'7'-307,"0"-5"-368,-3 3 745,-4-4 1,6 1 60,-7 3-175,0-4 0,-5 12 86,0-3 0,-6-2-32,1 2 0,2 0 47,-2 5-34,0-1 1,0 1 0,1 1 12,-3 4 1,-1-4-4,-2 4 0,6-4-6,-1-1 44,0 0-94,-5-1 74,1-5-45,-1-3 1,2-13 12,3-2 0,-1-4 43,6-2-73,0 0 0,0-4 1,0-3 13,2 0 0,-4-1-204,2-2 1,-5-3 71,6 4 0,-3 3-103,2 1 232,4 4 0,-6 1 0,7 0 0</inkml:trace>
  <inkml:trace contextRef="#ctx0" brushRef="#br0" timeOffset="24382">13803 3896 7569,'0'10'-287,"0"-1"297,0 1 0,-2 0 0,-1 0-79,-2 1 1,-5-3-12,6 2 1,-3 0-86,2 5 113,-3-1 1,-5 1 104,3 0 1,-1 0-118,6-1 1,-5 1 64,5 0 0,0-1-72,5 1 0,0 0 54,0-1 1,2 0-2,3-5 0,3 3 5,7-7 1,-1 4 22,1-4 1,5 0 60,-1-5 1,2 0-70,-1 0 0,-4-1 34,4-4 1,-4 1-25,-1-5 0,-2-1 70,-3-5-59,3 0 1,-7 1-3,4-1 1,-3 0-21,-7 1 1,5 4-4,0 0-163,-1 7 184,-4-10-157,0 11 109,-6 15 0,4-1 4,-3 12 0,4-6 11,1-3 14,0-1 0,0 1 1,0 0 1,1-7 80,4-3 0,-1-3-84,5-2 0,-4 0 51,5 0 0,0-2-39,5-3 1,-6 2 0,1-7 6,0 0-4,-2-5 0,5 2-13,-3 4 1,-3-4-20,-3 3 5,5-3 0,-3-2-14,4 0 0,-2 7 27,-3 3 0,-2-1-11,7 1 8,0 0 0,5 0 13,-1 0 0,6 0-12,-1 5 0,3 0 5,-3 0 1,-1 0-138,7 0 131,-7 0 1,9 0 1,-9 0-319,7 0 321,-1-6 0,12-3 0,2-5 0</inkml:trace>
  <inkml:trace contextRef="#ctx0" brushRef="#br0" timeOffset="25270">15097 3969 7569,'-5'15'-258,"0"0"0,-2-1-247,2 1 0,2 0 509,-7 0 1,7-1 5,-2 1 0,-1 0 129,1-1 1,-2 1-45,2 0 0,-1 1 126,-4 4-195,-3-4 0,5 4-3,-7-11 1,5 3-50,0-7 0,5 0 79,-4-5 0,4-5-85,-5 0 0,7-8 52,-2-2 0,3-1-82,2-9 53,-6 1 1,4-1 0,-5 2-91,1 2 1,3-3 1,-7 4 0,2-1 97,-2 1 0,-3 4 0,5-5 0</inkml:trace>
  <inkml:trace contextRef="#ctx0" brushRef="#br0" timeOffset="25688">15288 3969 5946,'-10'2'149,"0"3"1,5-2-124,-5 7 0,7-5-31,-2 5 1,-1-1 12,1 6 1,0 0-13,5 0 10,0-1 0,0 1 6,0 0 1,0-6 124,0 1-121,0-6 1,6 4 0,4-5 7,3 2 0,2 0 37,0-5 1,-1 0-39,1 0 1,0-2 75,-1-3-80,-5-3 0,4-2 0,-5 0 32,0-1-23,5-2-14,-11-2 1,6 2 7,-3 3 1,-4-3-14,4 4 8,-3 2 0,-9-4 0,-2 6-139,-4 1 0,-4 3 79,-2 1 0,1 0 43,-7 0 0,1 0 0,-6 0 0</inkml:trace>
  <inkml:trace contextRef="#ctx0" brushRef="#br0" timeOffset="26282">15391 3984 7569,'24'-2'-690,"1"-2"522,-7-5 1,4-7-1,-2-2 242,4-2-47,-2-6 1,5-3 0,-4-12-19,0-6 1,5-1 30,-4-6 1,-2 7 10,-3-2 1,-2 5-56,-3 5 28,-6 3 1,4 8 0,-7 4-57,-2 4 1,-1 4 86,-2 1-112,0 7 0,-7 1 40,-3 7 1,-3 2-7,-1 3 1,-3 5 23,-2 9 1,2-1-25,-2 7 1,2-1-23,3 6 1,-1 1 15,0 3 1,1 5-54,-1 10 1,0-3 60,1 3 1,4-3 15,0-2 1,7-2-22,-2-3 1,3 2 90,2-7-80,0 1 0,0-12 1,2-2-11,3 0 0,3-9 10,7 2 1,-1-9 1,1 0 0,0-3 31,-1-2 1,1 0-28,0 0 1,-2-7 32,-3-3 0,1 2-43,-6-2 120,6 1-102,-9-6 0,9 5 24,-6 0-45,0 7 18,-5-4 0,-5 19 8,0 3 0,1-2-22,4-4 0,0 1 14,0 5 0,0-5 1,0 0 1,6-6-5,4 6 0,3-6 56,2 0 1,-1-2-3,1-2 1,0 0 5,-1 0 1,1-6 9,0-4 0,-2 2-38,-3-2 1,3 0 20,-3-5 1,1 1-14,-1-1 1,3 5 43,-3 0 0,-4 0 18,-1-4 1,2-1 5,-2 0 0,-1 6-121,-4-1 57,0 6 1,-1-2 0,-4 6-91,-5 0 0,-5 0 59,-4 0 1,1 8-285,-7 7 1,1 0 42,-6 4 235,8 4 0,-6-7 0,5 6 0</inkml:trace>
  <inkml:trace contextRef="#ctx0" brushRef="#br0" timeOffset="26581">16228 3278 7569,'0'20'-648,"0"0"485,-6 6 1,4-5 0,-4 7 214,-1 1 1,4-1-98,-7 11 1,0-3 64,-4 8 0,-1-3-165,0 8 1,1-3 85,-1-2 1,0-2-111,0-2 149,1 2 20,6-18 0,-6 17 0,6-10 0</inkml:trace>
  <inkml:trace contextRef="#ctx0" brushRef="#br0" timeOffset="26956">16258 3852 7569,'10'5'-496,"-1"0"347,-5-1 1,4-4 187,-3 0 80,-4 0-254,6 0 87,-20 0 1,3 0 23,-10 0 1,4 2-9,1 3 1,1 3 45,-1 7 0,0 0-48,1-1 0,1 6 37,3-1 0,-2 6-39,7-5 1,1 4 40,4-4 1,0-1 0,0-4 1,1 0 31,4-1 1,3-5-40,7-5 0,6-2 95,4-2 0,-2 0-82,1 0 0,-1-6 80,1-4 0,2-3-62,-6-2 0,0 0 72,-6 1 1,-1-1-60,-3 0 1,2 0 59,-7 1 1,-1-1-147,-4 0 0,0 1 88,0-1 1,-6 7-127,-4 3 1,-9-2 68,-6 2 0,2 2-284,-1 8 1,-1-2 295,-4 7 0,-1 0 0,1 5 0</inkml:trace>
  <inkml:trace contextRef="#ctx0" brushRef="#br0" timeOffset="27458">16361 3999 7569,'14'0'-705,"-5"0"566,-3 0 13,-6 0-93,0 6 143,0 2 1,0 7 84,0 0 1,0 0-27,0-1 0,0-4 2,0 0 1,0-5 12,0 5 0,7-7-8,2 2 0,4-4 31,2-1 1,0 0 15,0 0 1,-2-6 9,-4-4 0,5 2-12,-5-2-21,4 0 0,0-4-9,-3-1 0,3 0 11,-3 0 1,-3 6-67,-2-1 1,1 5 72,-1-5-117,0 7 86,-5-4 0,0 9-3,0 3 0,2-2 9,2 7 1,-2 0-10,3 4 0,3-4 35,2 0 0,3-5-29,2 5 1,1-7 105,4 2 0,-2-3-87,6-2 1,1-2 82,4-3 0,-1 2-17,-4-7 0,2 5-48,-6-5 0,0 0 33,-6-4 1,1 1-22,0 3 1,-6-3 106,1 3-65,-6-3-23,2-2 1,-8 2-62,-2 3 1,-5 4-11,-5 6 1,-8 0-106,-2 0 1,1 1 46,-1 4 0,1-1-144,-2 5 1,-1 0 56,6 0 1,-1 4-218,2-3 370,2-3 0,-4 12 0,6-2 0</inkml:trace>
  <inkml:trace contextRef="#ctx0" brushRef="#br0" timeOffset="27816">16875 3984 7569,'20'0'-295,"-1"0"282,1 0 0,-5-5-248,-1 0 231,1-6 1,-5 9-60,0-3 0,-7 2 101,2-2-66,-4 3 1,-1-2 79,0 8-20,0 5 0,0 5-29,0 1 33,-6 0 1,4-1 0,-3 3 3,4 2 0,1-2 8,0 2 15,0-2-22,0-3 1,6-1-27,4-3 0,3-3 28,2-7 0,0-7-2,-1-3 1,1-3-6,0-1 1,-1-3-2,1-2 1,5 2-22,-1-2 0,1 2 23,-5 3 0,-1 1 31,1 3 1,0-2-34,-1 8 0,1-1 37,0 5 1,4 0-34,1 0 1,0 1-14,-6 4 1,1-2-22,0 7 0,4-6-79,1 0 1,6 3-327,-2-2 426,4 0 0,8-5 0,2 0 0</inkml:trace>
  <inkml:trace contextRef="#ctx0" brushRef="#br0" timeOffset="28826">13171 5380 6540,'10'0'-97,"0"0"256,-1-6 1,6-2-85,0-7 0,-1 0 52,1 1 0,5-6-79,-1 0 0,1-6-11,-5 2 0,-1-2 14,1 1 0,3-3 47,-3 4 1,3-4-37,-8-1 0,1 4 3,-1 1 0,1 6-148,-6-2 94,0 4 1,-7 3-70,-3 3 0,-3 3 53,-6 7 0,-6 9-68,0 5 1,-4 6 44,4 4 0,-4 4-7,4-3 1,-4 2 4,4 3 1,0-1 2,6 1 1,-4-3 16,3-2 1,-3 3-6,8-4 0,4-1 19,1 2 1,3-3-20,2 3 0,0-2 34,0-4 0,7-2-27,3 2 0,3-7 24,1-2 0,6-7-8,0 2 1,6-4-10,-2-1 0,2-5 4,-1 1 0,1-8-3,-6 2 0,4-3 27,-4-1 0,-1-1-25,-4 0 0,0 0 27,-1 1 1,-1-1-23,-3 0 1,2 6-20,-7-1 1,-1 5-25,-4-5-7,0 7-112,0-4 148,0 20 0,-1-3-36,-4 10 0,3-4 23,-3-1 1,4-1 14,1 1 0,0 0-22,0 0 1,1-2 103,4-4 0,5 3-27,10-7 1,1 0-45,3-5 1,4-2 10,-3-3 0,2-3-6,3-7 1,-1 1 33,1-1 0,-3-5-32,-2 1 1,-4-1 103,-6 5 1,-2 1-62,-3-1 1,-4 0 155,-6 1-196,0-1 1,-1 2 18,-4 3 0,-10 3-144,-9 7 0,-6 0 95,-4 0 1,-2 7-299,-3 3 1,-2 3 124,7 2 0,-1-1-416,6 1 603,-1-7 0,8 12 0,0-4 0</inkml:trace>
  <inkml:trace contextRef="#ctx0" brushRef="#br0" timeOffset="29243">13994 5292 7569,'15'0'0,"-5"-5"-752,-1 0 475,-5-6 0,7 8 445,-6-7 30,0 7-17,-5-10-28,0 11-74,0-5 0,-7 7-41,-2 0 0,0 2 28,0 3 1,-1 2-49,-5 2 0,5 4 43,1-3 1,0 3-108,0 2 1,-3 0 54,7-1 1,-1 1-76,1 0 0,3-1 9,-3 1 1,5 0 16,5 0 0,-2-6 12,7 1 1,0-7 20,5 2 0,6-3 10,3-2 1,4-2-11,2-3 0,-1-1 38,0-4 0,-4-3-33,-1 3 0,-6-3 126,2-2 1,-4 1 48,-1-1 1,-7-5-100,-3 1 0,-3-1 42,-2 6 1,-2 1-55,-3 3 0,-8-2-110,-6 7 0,-8 0 107,3 5 1,-4 0-192,-1 0 1,4 2 45,1 3 0,1 3-209,-2 7 1,-1 0-8,7-1 0,-1 1 89,5 0 1,6-6-64,-1 1 276,6 0 0,-2 5 0,6-1 0</inkml:trace>
  <inkml:trace contextRef="#ctx0" brushRef="#br0" timeOffset="29624">14068 5366 7569,'23'0'-641,"3"-5"652,-7 0-46,1 0 60,1-1 0,-3 2 82,7-6 0,-8 6-89,3-6 1,1 2 50,-1-2 1,1-3-96,-1 3 1,-4 2 76,4-2 1,-9 2-146,-1-2 131,0 3 0,0 7-14,-1 0-23,-5 0 1,2 2 12,-6 3 0,-6 3 1,-4 7 1,-5 6-7,-5 4 1,-2 4-6,-8 5 0,1 4-73,-1 6 82,-6 7 0,4-4-42,-7 7 0,4-7 36,-4 2 0,6 2-102,-1-2 0,3 0 59,2-5 1,1-7-22,3-2 0,4-6 37,7-4 1,0-4-31,5-6 33,2-7 1,9-2-2,3-6 1,4-11-4,11-4 1,-2-11 6,7-3 0,-1-1 6,5-4 0,1-2-7,-1 2 0,6-5-22,-1 4 0,2-4 18,-2 5 1,2-1-17,3 6 0,-3 5 12,-6-1 0,-1 9 45,0 1 1,-6 2 3,-3 8 0,-4 0-40,-1 5 1,-2 2-131,-3 3 1,1 3 144,-6 7 0,6 6 0,-2 2 0</inkml:trace>
  <inkml:trace contextRef="#ctx0" brushRef="#br0" timeOffset="30333">14935 5366 6825,'15'6'-44,"-1"-4"1,1 3 174,0-10 1,-6 2-103,1-7 0,0 0-62,5-5 0,-1-4 45,1-1 0,0-6-1,0 2 1,1-6 61,4-4 0,-4 3-51,3-3 0,-2-4 45,-3-1 1,-4 1-40,0-1 0,-5 6-60,5-1 1,-7 10 94,2 4-103,-3 4 1,-11 7 32,-5 5 1,-3 15-11,-7 9 1,-1 7-51,-4 8 1,0 2 60,-1 7 0,1-5-75,-1 1 1,1-6 62,0 5 0,6-1-2,3 1 1,5 2-4,6-7 0,-3 0 43,7-4 1,0-1-30,5 1 1,2-8-11,3-2 0,8-10-19,7-5 1,6-4 26,-2-1 1,4 0 12,1 0 0,-4-1-13,-1-4 0,-1-3 24,2-7 1,-4 0-14,-6 1 0,-1-1 3,1 0 0,-5 5-20,0 1 1,-5 0 4,4 0-50,-5-4 56,2 11-54,-6-5 1,0 9 44,0 3 0,0 3-166,0 7 156,0-1 2,0 1 0,0 0 47,0 0-50,7-7 37,1 5 1,8-10 0,4 7 1,-2-7 82,6 2 1,1-3-100,4-2 0,5 0 119,1 0 1,-1-5-106,-5 0 0,-1-7 70,-3 3 0,-2 0-43,-4 0 0,-4-1 103,0-5 0,-2 0-40,-8 1 0,4-1 10,-4 0 0,-1 1-115,-9-1 0,-4 5 71,-5 0 1,-12 7-117,-4-2 1,-9 4 61,0 1 1,1 4-214,-1 1 1,5 7 68,-5-2 1,8 3-28,1 1 0,2 1 159,9 0 0,-1 6 0,5 2 0</inkml:trace>
  <inkml:trace contextRef="#ctx0" brushRef="#br0" timeOffset="31519">15787 5292 7569,'0'-8'-1018,"0"2"1179,0 6 1,-6 0-36,-4 0-157,-3 6 0,-2 2 36,1 7 0,1-5-16,3 0 1,-2-1-41,7 6 1,-1-2 84,1-3 0,3 3-54,-3-3 0,4-2 24,1 2 1,6-5-68,4 4 1,3-5 58,2 1 1,0-4-9,-1-1 0,3 0 10,2 0 1,-2 0 2,2 0 1,-2-6 111,-3-4 1,1 2-69,0-2 0,-1 0 47,1-5 0,-5 1-65,0-1 0,-5 0 39,4 1 0,-4-1 24,5 0 47,-7 1-139,4-1 1,-9 2-9,-3 3 0,-5 3-100,-9 7 1,3 5 78,-4 0 1,-1 7-116,1-2 0,-4 4 38,4 6 1,-1-4-95,1 4 0,4-4 39,-4-1 1,9 4-55,1 1 217,0 0 0,2-6 0,3 1 0,4-7 0,7-1 0,4-7 0,8 0 0,1 0 0,1-2 0,-5-3 0,4-1 37,1-4 0,0-3-10,-6 3 1,6-3 165,-1-2 16,1 0-140,-5 7 1,1-5 15,4 3 0,-4-3 61,4-1 0,-4-1-76,-1 0 1,-1 5-13,1 1 1,-5 5 97,0 0-136,-1-5 0,1 8 110,0-4-178,-7 3 1,4 4 35,-7 3 0,-2 3-9,-3 7 1,-3 6 8,-7 3 0,-1 6 28,-4 4 0,-2 0-58,-8 10 0,2-3 47,4 8 1,-5 2-29,-1-2 0,1 0-8,-6-5 1,0 0-1,0 0 1,1-6-13,5-4 1,1-5-5,3-4 0,4-1-5,6-9 11,7 3 39,2-16 0,17-4-30,4-13 1,11-6 61,3-8 0,1-6-47,4 1 0,-3-7 49,-2 2 0,1 0-4,-1-5 1,-4 5-29,-1-5 0,-1-1 5,2 6 1,2 3-4,-2 2 0,-2 5-30,1 4 1,-6 4 26,2 6 1,-4 7-11,-1 3 5,0 3-14,-1 2 0,-6 7 9,-3 3 1,2 3-3,-2 2 0,0-1 16,-5 1 0,0 0-11,0-1 0,1-4 28,4 0-26,-3-7 1,11 4 65,-3-7-62,3 0 1,1-2 8,1-3 0,0-5-6,-1-9 1,1 1 1,0-7 1,0 6-6,-1-6 0,1 1 5,0-6 1,-1 6-8,1-1 0,-2 1 5,-3-6 1,3 3 64,-3 2 1,3-3-49,2 4 0,-2-2 5,-4 1 1,3-1-32,-7 7 1,5-6-2,-6 5 1,8-1-29,-2 2 1,-4 2 56,-1-2-132,3 2 102,0 3-27,1 6 1,-3 3 15,-6 10 1,-1 4-8,-4 11 1,-4 4 1,-5 11 1,-1-3-1,0 8 0,-4-3 14,-1 2 1,1 7-5,4-7 0,0 5 16,0-9 1,1 2-18,-1-7 0,7 1 109,3-12-110,3 1 154,2-5 1,2-7-33,3-3 1,8-10 72,7-5 1,4-5 11,-4-4 0,11 1-76,-2-7 0,5 2-115,1-1 0,1 3 90,3 6 0,8-5-159,-3 1 1,2-1 16,-7 5 54,4 7 0,1-11 0,8 2 0</inkml:trace>
  <inkml:trace contextRef="#ctx0" brushRef="#br0" timeOffset="38830">12318 9614 7569,'-1'10'-558,"-4"-1"327,3 1 301,-11 5 0,5 4-34,-7 1 1,1 1-1,-1-1 1,5-2 22,0 6 0,2-4-8,-2 4 1,-3-6-5,4 2 0,0 1 5,0-1 1,4-1-43,-5-4 0,5-5-3,-5 0 0,5-7-149,-5 2 163,7-3 0,-8-4-65,6-3 0,-2-3 61,2-7 0,4-1-83,-4-4 0,-2 2 66,2-6 0,-1 1-233,1-2 1,2-2 70,-7 2 1,7-1 161,-2 2 0,-3-4 0,-1 5 0</inkml:trace>
  <inkml:trace contextRef="#ctx0" brushRef="#br0" timeOffset="39213">12671 9731 7569,'13'-1'-706,"-3"-4"279,-3 3 494,-7-11-26,0 12 1,0-8 17,0 4 0,-2 4 5,-3-4 1,-3 3-32,-7 2 1,-1 0 21,-4 0 1,-1 7-88,-3 3 0,-3-2 80,8 2 0,-1-1-83,6 6 0,-1 5 54,0-1 0,5 1-14,1-5 1,5-1 13,-1 1 1,5 0 2,5-1 0,3-4-8,7 0 0,6-7 3,4 2 1,4 2 31,6-2 1,-8-1-25,8-4 0,-13-6 9,8-4 1,-11-1 0,1 1 1,1-3-3,-1 3 0,-5-8 84,-6-2-83,-5 1 0,2 4-45,-6 0 1,-6 2 40,-4 4 0,-8 2-105,-2 7 0,-6 0 96,2 0 0,-4 0-364,-1 0 0,-1 2 343,1 3 0,-1-4 0,1 6 0</inkml:trace>
  <inkml:trace contextRef="#ctx0" brushRef="#br0" timeOffset="39813">12730 9790 7569,'21'0'0,"-3"-1"-772,7-4 530,-7 3 1,8-11 135,-7 3 0,8-3 231,-3-2 1,-1-1-94,1-4 0,-1 2 4,2-6 0,3 4 14,-4-4-25,4-1 1,-4 1 42,1-1 0,-6 1-29,6-5 0,-6-1 39,6 1 1,-9-1-31,-1 1 0,0 4-8,-5 1 1,-4 6 5,-1-2 1,-3 9-79,-2 1 0,-7 7 32,-3-2 0,-11 11-10,-8 9 0,-2 2 0,-9 7 0,3 5 26,-2 6 0,-4 4-108,4-5 1,3 5 51,2-4 1,8 1-9,1-2 1,7-3 36,-1 3 1,2-3 1,3-1 1,5-3-7,4-2 0,4 1-1,1-6 0,1-1-10,4-4 1,8-2 11,7-3 0,6-4 18,-1-6 1,4 0-17,5 0 1,-3-1 27,4-4 0,-6 2-27,-4-7 0,1 0 29,-7-5 1,1 5 9,-5 1 0,-1 1-27,1-2 8,0-3-2,-7 11-26,-2-5 1,-6 9 20,0 3 0,-1-2-23,-4 7 1,3 0-20,-3 5 1,2-1-9,-2 1 1,4 0 32,-4-1 1,5 1-5,5 0 0,3-2 58,6-3 0,1 1-55,0-6 0,1 0 97,4-5 0,-2 0-53,6 0 1,-6-2 96,2-3 1,1-3-103,-1-7 1,-1 1 47,-4-1 1,0 0-10,-1 1 0,-4-1 4,0 0 0,-7 1 237,2-1-251,-3 0 1,-10 2-14,-7 3 1,-2-1 27,-7 6 1,3 0-190,-9 5 0,9 0 109,-8 0 0,3 7-310,-4 2 1,6 0 322,-1 0 0,1 8 0,-6 6 0</inkml:trace>
  <inkml:trace contextRef="#ctx0" brushRef="#br0" timeOffset="40072">13818 9320 7569,'8'-7'-422,"3"4"-445,-6-7 772,0 7 1,-3-4 167,3 7 19,-4 0-29,6 0 0,-14 7-31,-2 3 0,0 4 3,0 6 1,-1-2 23,-5 7 1,-1-1 2,-4 5 0,2 6-186,-6-1 152,-1 7 1,1-10-198,-1 3 1,7 2 55,-1-2 1,2 1 112,3-6 0,-1 7 0,0 2 0</inkml:trace>
  <inkml:trace contextRef="#ctx0" brushRef="#br0" timeOffset="40448">13906 9687 7206,'6'8'-1144,"-4"-1"1425,5-7 0,-9 0-150,-3 0 0,2 0-79,-7 0 0,0 0-52,-4 0 0,-1 0-2,0 0 0,0 5-39,1 0 50,6 6 1,-5-8-25,3 7 0,-2 0 37,2 5 1,-1-1-106,6 1 1,0 0-8,5 0 21,0-1 1,2 1 45,3 0 0,5-6 36,9 1 0,2-6 1,4 0 0,3-2 6,-4-2 0,-1 0 71,2 0 1,-7-6-58,1-4 1,-3-3 58,-1-2 0,-2 0-35,-3 1 84,3-1 0,-11 0-37,3 0 1,-4 1-25,-1-1 0,-1 2-126,-4 3 1,-8-1 67,-7 6 0,-6 0-319,1 5 0,3 0 135,-3 0 1,-3 0 160,-1 0 0,-4 7 0,10 1 0</inkml:trace>
  <inkml:trace contextRef="#ctx0" brushRef="#br0" timeOffset="41006">14038 9717 6425,'0'9'-21,"0"1"46,-6 0 1,4 5-2,-3-1 1,-1 1 40,1 0 0,0 0-37,5-1 0,1-4 77,4 0 1,-1-2-73,5 2 1,-4 1 28,5-6 1,0 2-21,5-2 0,-1-4-31,1 4 1,0-3-37,-1-2 1,1-2 61,0-3 1,1 2-50,4-7 1,-4 0 38,4-4 0,-2-1-79,1 0 0,-4 1 58,0-1 0,-1 0-22,-4 0 1,-3 6 9,-2-1-3,-4 7-31,-1-4 41,-6 7 0,2 7-86,-5 2 0,0 4 59,0 2 1,-3 0-6,7 0 0,0-1 14,5 1 0,0-5 0,0 0 31,0-1 1,7 4 2,3-3 1,3-2 58,2-3 1,1-3-81,3 3 0,-1-5 59,7-5 1,-2 2-43,1-7 1,2 2 56,-6-2 1,1-3-22,-1 3 0,-5-3 8,-1-2 1,-1 1-25,-8-1 0,5 5 249,-5 0-103,0 0 1,-5-4-118,0-1 0,-2 7-85,-3 3 0,-3-2 69,-7 3 0,-1-1-163,-4 5 1,-2 1 56,-8 4 0,2 2-247,4 3 0,-4 4 116,4 1 0,-4 0-488,-1 4 679,6-2 0,1-3 0,8 1 0</inkml:trace>
  <inkml:trace contextRef="#ctx0" brushRef="#br0" timeOffset="41319">14479 9820 7569,'8'-7'0,"5"4"-297,-3-7-372,3 7 616,2-10 0,-5 11 426,0-3-467,-7 3 117,3 2 1,-6 7-38,0 3 0,0 3-18,0 2 1,0-1 49,0 1 1,5 0-13,0-1 1,5-4-5,-5 0 0,6-5 11,-1 5 0,3-7 14,2 2 1,0-4 3,-1-1 1,1-1-12,0-4 1,4 2-5,1-7 0,4 0 18,-4-5 0,6 1-15,-1-1 0,-3 0 39,3 1 1,-1 4-34,6 0 0,-6 5-25,1-5 1,1 7-13,8-2 1,-3 3-72,4 2 0,-9 0-427,-2 0 510,1 0 0,11 7 0,1 1 0</inkml:trace>
  <inkml:trace contextRef="#ctx0" brushRef="#br0" timeOffset="34369">7130 9702 7476,'0'10'-31,"0"0"312,0-7-187,0 10 1,-2-10 55,-3 7 0,4-5-191,-4 5 1,3-5 67,2 4 0,-5-4-29,0 5 1,-5 0 28,5 5 0,-6-1-32,1 1 0,-1 0-31,1-1 1,-3 6 54,3 0 1,-3 4-42,-2-4 1,1-1 57,-1-4 1,-5 0-115,1-1 0,1 1 95,8 0 1,-3-7-71,3-3 1,2-4 17,-2-1 14,0 0 1,1-6 20,-1-4 1,7-3-6,-2-2 1,-2 1 19,2-1 0,-5-6-16,5-4 0,-1 2-79,1-1 0,3 4 76,-2-4 0,2 4-342,2-4 0,0 6 346,0-2 0,0-3 0,0 0 0</inkml:trace>
  <inkml:trace contextRef="#ctx0" brushRef="#br0" timeOffset="34979">7482 9761 6764,'9'-2'-685,"-4"-3"1058,-4 4-46,-1-6-217,-6 7-8,-3 0-49,-5 0 0,4 2 46,0 3-38,0-4 1,-4 12-3,-1-3 1,0 3 10,1 2 0,-1 0-65,0-1 1,5 6 55,1-1 0,5 3-96,-1-3 1,4-2 55,1 2 1,0-2-72,0-3 1,1-1-28,4-3 1,8 2 92,7-8 1,4 1-30,-4-5 0,6 0 14,-1 0 0,-2 0 8,1 0 1,-4-6-7,4-4 1,-6-8-4,2-2 0,-4 1 5,-1 4 1,-1-4-5,1-1 0,-5 2-78,0 8-10,-7-3-112,4 5 165,-7 0-99,0 1 0,0 19 4,0 2 85,-7 4 0,5-3 8,-3 0 113,4-1-147,1 1 115,6 0 1,3-7-67,5-3 0,1-3 63,0-2 1,-1 0-49,1 0 1,0-5 40,-1 0 0,1-7-23,0 3 1,0-5 3,-1 0 0,1 4-16,0 0 1,-1 2 6,1-2 0,-5-1-7,0 6 0,-1-5 6,6 5 0,0-5 50,0 5 1,4-1-49,1 1 0,4 3 52,-4-2 1,4 2-45,-4 2 0,4 0-85,-4 0 0,0-5-13,-6 0 0,3 0-314,2 5 396,-2 0 0,10-6 0,-4-3 0</inkml:trace>
  <inkml:trace contextRef="#ctx0" brushRef="#br0" timeOffset="36211">8541 10084 7569,'8'0'0,"5"-1"-483,-3-4 306,-4 3 161,7-11 1,-3 5 81,10-7 0,-4 0 7,4 1 1,1-6-74,-1 0 0,1-6 55,-2 2 1,-1 3-77,7 1 1,-7 4 62,1 1 1,-4 5-170,-5 0-21,3 7 203,-11-3-62,11 6-9,-12 0 1,6 1 0,-7 4 1,0 3-6,0 7 1,0 0-28,0-1 1,0 1-11,0 0 1,-5-1 27,0 1 0,0 0-39,5 0 38,0-1 0,0-4-33,0 0 22,0-7 40,0 4 0,7-14 5,2-3 1,5 1-10,0-6 1,1 7-1,0-12 0,1 12 35,4-7 1,-4 4 6,4-4 1,-3 2 55,3 3-88,-4 4 0,6 1 13,-8 0 1,1 0-7,0 5 1,-5 0-2,-1 0 0,-4 7 2,5 2 1,-7-1-10,2 2 0,-3 0 9,-2 5 1,0-1-10,0 1 0,1-5 11,4 0 0,-3-5 2,3 4 0,-2-5-14,2 1 7,3-4 1,7-1 8,0 0 0,1 0-8,4 0 1,-4 0 10,4 0 0,-4-6-8,-1-4 1,-1 2 33,1-2 0,-5 5-26,0-5 1,-1 2 4,6-2 0,0-3 25,-1 3 1,-4 2-5,0-2-41,0 1 19,5-6 0,-6 2-71,1 3 92,-7 4-77,4-1 48,-7 5 9,0-4-47,0 19 34,0-3-33,0 11 28,0-6 81,0-7-77,0-2 1,2-6 2,2 0 1,0-1-14,6-4 1,-6-2 8,6-2 0,-5-9-4,5 3 0,-5-5 4,5 1 0,-1 1 23,6-7 0,0 2-22,0-1 0,-1-4 113,1 4 0,-2-3-94,-3 3 0,1-2 10,-6 6 0,5 1-75,-5 4 1,5 0 66,-5 1 1,-1 4-171,-4 0 122,0 7 0,0-6-114,0 5 122,0 2 0,-1-5-11,-4 7 0,2 7-2,-7 3 1,5 3 1,-5 2 0,5 1-36,-5 3 0,1-1 35,-6 7 1,5-1-6,0 6 1,1-1 6,-6 1 1,0 1-60,0 3 0,1-1 49,-1 6 0,2-7-7,3 3 1,-3-4 8,3-2 0,4-1-1,1-4 1,-2-7 59,2-7 1,1-6-61,4 6 0,1-6 58,4 0 1,-2-4-47,7-4 0,0-3 65,5-3 0,-2-3-51,-4 3 0,5-3 93,-5-1 1,4-1-73,2 0 1,5-1 2,-1-4 0,6 4-19,-6-4 1,8 4 17,-3 1 0,4 5-117,1 1 1,1 1 105,-1-2 1,5 2-293,1 3 0,5 1 17,0-5 262,-4 5 0,6-9 0,-4 5 0</inkml:trace>
  <inkml:trace contextRef="#ctx0" brushRef="#br0" timeOffset="36528">9437 9452 7569,'-14'0'0,"-3"5"-226,-2 0 105,2 0 0,-10-5 162,2 0 0,-4 0 148,-5 0 0,-2 0-209,-4 0 1,-2 0-168,3 0 0,3 0 187,1 0 0,-2-7 0,-1-1 0</inkml:trace>
  <inkml:trace contextRef="#ctx0" brushRef="#br0" timeOffset="37814">10290 9996 7231,'2'8'-503,"3"-3"1,-2-3 656,7-2 0,-1-7-118,6-3 0,0-8 8,-1-1 0,1-6 16,0 6 0,1-6 5,4 6 0,-2-6-38,6 5 0,-6-6 1,8 10-61,-6-4 0,4 4 67,-4 1 0,0 6-48,-6-1 1,1 7 34,0-2 0,-1 3-14,1 2 0,-5 0 8,0 0 0,-7 7-24,2 2 1,-3 1-7,-2 5 1,-2-4 1,-3 9 0,2-2-61,-7 1 0,2-2 73,-2 2 1,-1-2-20,6-3 4,0 1 23,5 0-23,0-7 1,1-2-1,4-6 1,3-6 17,7-4 1,0-3-9,0-2 0,-1 1 17,1-1 1,0 0-18,-1 1 10,1-1 1,-5 2-9,0 3 0,-5 2 39,4 3-34,-5 3 0,4-3 6,-3 10-6,-4 3 1,6 7-2,-7 0 0,0 0 0,0-1 0,0 1 4,0 0-7,6-1 1,-2 1 3,5 0 0,-4-5 3,5-1 1,-5-5-6,5 1 1,-5-4 0,5-1 0,-1-1-5,6-4 0,-2-4 0,-3-5 1,3 4-18,-3 0 1,1 0 18,-1-4 1,3 1-14,-3 3 1,-2-2 10,2 7 1,-5-4-33,5 4 43,-7 0 0,5 5 9,-3 0 89,-4 0-104,6 6 1,-5 3 9,3 5-3,-4 1 0,7 0-13,-3-1 14,-3 1 1,9 0-3,-6-1 1,7-5-8,-3-4 0,0 1-4,0-1 0,-4 0-2,5-5 0,0 0 7,5 0 0,-6 0-2,1 0 1,0-7 2,5-2 0,4-5-2,1 0 0,1-1 1,-1 0 0,-4-4 18,4-1 1,-4 1-15,-1 4 1,-1 0 0,1 0 1,0 1 21,0-1 1,-6 7-22,1 3 1,0 3 63,5 2 1,-6 0-45,1 0-19,0 7 1,3 1-8,-3 7 1,-4 1-2,-6 4 1,0-2-31,0 6 0,-1-4-102,-4 4 0,2-4 33,-7 4 1,5-6-5,-5 2 104,7-10 0,-10 9 0,5-2 0</inkml:trace>
  <inkml:trace contextRef="#ctx0" brushRef="#br0" timeOffset="38011">11157 9423 7569,'-6'14'150,"-2"1"1,-14 0-109,-2 0 0,-2-7-219,1-3 1,-3-4 104,4-1 0,1 0-201,-1 0 273,-1-6 0,-4 4 0,-1-4 0</inkml:trace>
  <inkml:trace contextRef="#ctx0" brushRef="#br0" timeOffset="55875">6659 11245 7569,'0'9'-482,"0"-3"1781,0-6-1028,7-13 1,-4 3-171,7-9-69,0-4 0,3 5 60,-3-7 0,3 6-66,-4-6 1,3 2 0,-2-1 1,3-4-166,-3 4 1,3 1-459,1-2 424,1 1 0,-2 1-384,-3 3 1,1 4 63,-6 1 492,0 1 0,2-1 0,1 0 0</inkml:trace>
  <inkml:trace contextRef="#ctx0" brushRef="#br0" timeOffset="56150">6939 10951 7569,'-7'9'49,"5"4"-6,-11-5 1,5 2 104,-7-1 1,1-4 185,-1 5-151,-6-7-46,-2 4 1,-6-7-116,-1 0 0,1 0 59,-1 0 1,-4 0-148,0 0 1,0 0-37,4 0 0,2 0 45,4 0 0,-2-5-109,6 0 0,-4-6 81,4 1 0,5-5-26,6-4 1,5 2 49,-1-2 1,4-4-115,1-2 1,8 2-113,7-1 244,-1-1-156,14-4 0,-5 0-51,6-1 250,1 1 0,6-1 0,1 1 0</inkml:trace>
  <inkml:trace contextRef="#ctx0" brushRef="#br0" timeOffset="57133">7659 10878 6693,'-15'8'454,"5"0"-293,1-3 1,-1 2-48,-5 2 0,2 5-63,3-5 0,-3 0-65,3 0 1,-3 1-36,-1 5 0,-1 0 71,0-1 0,2 1-91,3 0 1,-1-1 62,6 1 0,0 0-24,5-1 1,0 1 30,0 0 1,7-2-87,2-3 80,4 3 0,2-12-10,0 4 49,6-3-38,2-2 0,1-2 78,1-3-73,-7-3 1,8-6 24,-6-1 0,-1 0-17,-4 0 0,0 6-20,-1-1 31,1 0-21,0-5 17,-7 7-108,-2 2 0,-6 7 4,0 4 0,-1-2-260,-4 7 260,3 0 0,-4 5 35,6-1 1,0 1 95,0 0 0,0-5-98,0-1 0,6-4 126,4 5 1,3-7-65,2 2 0,0-3 77,-1-2 0,1 0-60,0 0 1,-1-2 78,1-3 1,0 2-89,-1-7 0,6 1 9,0-6 1,-1 5-65,-4 0 0,5 0 62,-1-4 1,1 4-67,-6 0 1,1 5 43,0-5 0,0 6-8,-1-6 1,1 6 24,0 0 1,1 2-25,4 2 5,-4-7 60,5 6-56,0-6 1,-4 7 14,2 0 0,-2 0 27,-3 0-10,1 0 3,0 0-29,-1-6 1,-4 4 7,0-3-53,-7 4 29,4 1 13,-7 6 0,-5 2-27,0 7 1,-6 0 21,1-1-37,-3 1 0,-2 5 32,0-1 0,5 1-41,1-5 52,5-1 0,-2 1-23,6 0 25,0-1 0,6-4-15,4 0 1,5-7 95,5 2 0,-3-3-86,8-2 0,-1-7 83,6-3 0,-1-3-67,1-1 0,-1-1 125,0 0 1,1 1 9,-1-1 0,-4-5-99,-1 1 1,-6-1 68,2 5 0,-4 2-53,-1 3 0,-7-3-96,-3 4 1,-5 2-2,-5 2 1,0-1-102,-10 1 1,-3 0 164,-11 5 1,0 1-154,-1 4 1,1-1-65,-1 5 0,1 1-398,0 5 577,-1 0 0,1-1 0,-1 1 0</inkml:trace>
  <inkml:trace contextRef="#ctx0" brushRef="#br0" timeOffset="57707">8702 10996 7569,'23'0'-360,"-1"6"-38,-1-4 198,-5 4 0,7-6 128,-3 0 1,-4-5 254,4 0 1,1-4-120,-2 4 0,6-7 87,-6 2 1,1 2-96,-5-1 0,-5 5 13,-1-1 1,-4 2 14,5-2 5,-7 4-133,4-6 142,-7 7-162,0 7 0,-2 1 51,-3 6 1,-1 3-33,-4 2 1,-3-2 48,3 2 1,-1-1-101,1 2 1,-2-4-31,8 4 90,-1-4 0,5-1 31,0 0 0,0-7 1,6 3 68,4-6 0,3 0-77,2-5 1,4-5 107,1 0 0,4-6-89,-4 1 0,6 2 48,-1-2 0,-2 0-29,1-5 0,-6 6 2,2-1 0,-4 5-70,-1-5 92,-1 7-103,-5-4 78,4 7-204,-12 0 177,-1 7 1,-3-1-28,-7 4 1,7 3 15,-2-3 1,3-2 8,2 2 1,5 0 52,0 5 1,8-7-59,2-3 0,1-2 112,9 2 0,-6-4-61,6 4 1,-2-5 99,1-5 1,2 2-64,-6-7 1,0 1 36,-6-6 0,1 0-54,0 0 0,-1 1 56,1-1 1,-7 5-61,-3 0 0,2 1 18,-2-6 0,-1 5-148,-4 0 0,-6 7 83,-4-2 0,-5 4-157,-4 1 1,1 0 45,-7 0 0,6 6-220,-6 4 0,2-2-3,-1 2 324,-4 0 0,12 4 0,-5 1 0</inkml:trace>
  <inkml:trace contextRef="#ctx0" brushRef="#br0" timeOffset="57952">9820 10716 7569,'14'-8'-959,"1"2"933,0 6 0,-1-5-82,1 0 181,-7 0 91,5 5-130,-11 0 32,4 0 1,-10 6-102,-1 4 1,-7 0 93,2 5 1,-4-4-122,-6 9 0,2 1 98,-6-1 0,4 6-52,-4-2 0,4 4-17,-4 1 1,6-4-127,-2-1 1,4-1-137,1 2 295,7-4 0,-5 0 0,5 2 0</inkml:trace>
  <inkml:trace contextRef="#ctx0" brushRef="#br0" timeOffset="58235">10216 10599 7245,'0'14'-399,"0"1"1,-1 0 640,-4-1 0,-2 6-167,-2 0 1,-4 4-108,3-4 0,-3 6-9,-2-2 16,-6 4 0,4-3-11,-2-1 1,-2 1-140,1 4 1,-5-4-83,6-1 257,-1-6 0,12 10 0,2-5 0</inkml:trace>
  <inkml:trace contextRef="#ctx0" brushRef="#br0" timeOffset="58433">10378 10775 7569,'8'10'108,"-3"0"30,-3-7 0,3 5 36,0-3 0,-2-3 12,-8 2 0,2 3-195,-7-2 1,-5 1 69,-4-1 1,-7 2-293,1 3 0,-1 3 165,1-3 0,-2 1-819,2-1 885,-3 3 0,-1-5 0,0 7 0</inkml:trace>
  <inkml:trace contextRef="#ctx0" brushRef="#br0" timeOffset="58885">10834 10893 7569,'0'8'-333,"-7"-2"1,4-4 237,-7 3 1,5-4 168,-4 4 1,-1 2-12,-5-2-17,0 6 0,1-4-108,-1 3 0,2 3 61,3-4-7,-3 5 1,11 0 41,-3 1-22,4 0 0,2-1-1,4 1 0,4-7-4,5-3 0,7 2 64,4-2 1,-2-1-59,1-4 1,-1 0 111,2 0 0,1-4-53,-7-1 0,3-7 12,-3 2 1,-4-3-18,0-1 1,-2-3 61,-8-2-167,0 2 0,-5-4 61,0 6 1,-2 1-98,-3-1 0,-3 7 70,-7 3 1,-4-2-255,-1 3 0,0-1 16,6 5 0,-1 0-275,0 0 517,7 0 0,-5 6 0,5 2 0</inkml:trace>
  <inkml:trace contextRef="#ctx0" brushRef="#br0" timeOffset="59116">10922 10966 7569,'8'7'-16,"-3"2"1,3-2 102,-6 6 1,4-10-43,-6 7 1,0-5-112,0 5 1,0 1 58,0 9 0,0-4 11,0 4 1,0 3 102,0 1 1,0 4-133,0 1 1,-6 1 76,-4-1 0,2 0-112,-2 1 0,0 4-124,-4 0 77,-8 1 125,6-6 1,-7 1-185,4-1 0,1 0 61,-7 1 0,2-2-178,-1-4 1,-2-3-89,6-6 371,0-7 0,6 5 0,-1-5 0</inkml:trace>
  <inkml:trace contextRef="#ctx0" brushRef="#br0" timeOffset="60172">11084 10996 7569,'14'0'-946,"6"0"473,0 0 505,-1 0 1,-4-5 11,0 0 0,-1-2 9,1 2 0,0 2 61,-1-7 0,1 0-71,0-4 1,-2 4 22,-3 0 0,3 2-14,-3-2 1,3-3-19,1 3 1,-4-3-8,0-1 1,-5 4 7,5 0 1,-5 2-22,4-2-8,-5-3-39,2 11 1,-8-9 57,-2 6 1,-5 2-64,-5 8 1,-3-2 51,-2 7 1,1-1-32,-7 6 0,7 0 17,-1 0 1,2-1-90,3 1 1,-1 1 83,0 4 1,2-4-29,3 4 1,4 1 19,6-1 1,0-1-2,0-4 0,2-2 28,2-3 1,5 1-29,5-6 1,6 5 44,0-5 0,4 0-36,-4-5 1,4 0 46,-4 0 1,4-5-15,-4 0 0,4-11 5,-4 1 1,0-3 21,-6 3 0,3-6-37,2-4 1,-3 4-25,4 2 0,-4 2 28,-1 3 0,0 1-54,-1 3 0,-4-2 11,0 7-11,-7 1 23,4 4 0,-2 6-6,0 4 1,0-2-10,-5 2 1,0 0 14,0 4 0,0 1 13,0 0 0,0-1-14,0 1 1,1 0 34,4 0 1,-2-2-19,7-4 1,0 3 2,5-7 1,-1 0 13,1-5 1,0 0 1,-1 0 1,6 0 6,0 0 0,-1-2-22,-4-3 0,0-3 83,-1-7 1,6 1-74,0-1 1,-1 0 85,-4 0 0,0 1-63,-1-1 1,-4 0-2,0 1 0,-7-1-42,2 0 0,2 5-2,-3 1-12,1-1 1,-11 2-11,-4 3 1,-3-2-64,-2 2 1,-1 0 90,-4 5 0,4 7-67,-4 3 0,2-2 46,-1 2 0,7 0-29,-2 4 0,2 1 11,-2 0 1,5-1-6,5 1 1,2 0 25,2-1 0,0 1-12,0 0 0,2 0 48,2-1 1,5-4-42,5 0 0,6-7 44,-1 2 1,3-3-30,-3-2 1,-1 0 5,7 0 0,-6-7 20,6-3 0,-7-3 6,1-1 1,3-3 54,-3-2 0,1-3-72,-5-2 0,-1-2 105,1 6 0,1-6-91,4 1 0,-9 3-1,4-3 1,-4 2-17,4-1 1,0-4-4,0 3 1,-6-1 9,1 2 0,-5 1-4,5 3 1,-5 4-71,5-4 1,-7 9 69,2 1 1,-4 5-194,-1-4 168,0 5-66,0-2 0,-1 17 22,-4 4 0,2 9-14,-7 1 1,2-2-10,-2 1 0,-3 6 4,3 4 0,-3 0 31,-2-4 1,0 4-52,1 0 1,1 1 39,3-6 0,-3-1 12,3-4 1,3 2 23,3-6 0,-3 0 12,2-6 0,0-4 121,5 0-189,0-7 153,7-3 0,1-13-58,7-7 0,4-6 25,1 2 1,6-4-38,-2-1 0,3-1 79,-3 1 0,4-1-108,-4 1 0,4 5-101,2-1 0,-1 5-309,0-4 432,7 6 0,-5-10 0,5 5 0</inkml:trace>
  <inkml:trace contextRef="#ctx0" brushRef="#br0" timeOffset="60584">12583 10834 7569,'0'8'-1245,"0"0"1039,0-3 334,0-3 1,-2 4 29,-3-6 24,4 0-127,-12 0 1,5 5 6,-7 0 1,0 2-42,1-3 18,-1 5 1,2 0-103,3 1 0,-3 0 117,3 5 1,-1-1-122,1 1 0,2 0 94,3 0 0,3-6-79,-3 1 1,5-2 43,5 2 1,0 2 0,10-8 1,-4 3 24,9-2 1,3-4 4,1 4 0,4-3 32,1-2 0,-1-5-45,-3 0 1,1-6 103,-7 1 0,1-3-88,-5-2 1,-1-4 103,1-1 0,0 0-74,-1 6 0,-5-1 6,-5 0 0,-2 1-36,-2-1 1,0 5-78,0 0 0,-6 7-142,-4-2 0,-8 4 73,-2 1 1,-6 1-66,2 4 1,1 3 184,-2 7 0,1 0 0,-6-1 0</inkml:trace>
  <inkml:trace contextRef="#ctx0" brushRef="#br0" timeOffset="62977">12818 10834 7569,'21'0'0,"-4"-5"-936,2 0 431,-2 0 437,-3-1 1,-4-1 355,0-3-132,0-3-89,5 5 0,-6-5 27,1 3-38,-7 4 1,2 6 10,-10 0 0,2 6-5,-7 4 1,1 3-37,-6 2 0,0-1-16,0 1 0,6 0-23,-1 0 1,2-1 6,-2 1 0,-2 5-9,8-1 0,-1 1-24,5-6 48,0 1 0,0-5 37,0 0-40,0 0 0,6-1-6,4 1 1,5-7 6,4 2 1,-2-3 17,2-2 0,2 0-11,-1 0 0,0-7-19,-6-2 0,6-4 19,-1-2 1,1 0 0,-5 0 0,-1 1-15,1-1 1,0 2-2,0 3 1,-6-3-9,1 3 0,-5 2 21,5-2-15,-7 7 1,5-3 13,-3 6-28,-3 0-3,4 0 1,-7 6-4,-4 4 0,2-2-38,-7 2 0,7 0 43,-2 4 5,-4 1 1,8 0-3,-4-1 1,3-4 27,2 0 1,0-5-49,0 5 41,0-7 16,0 10 1,7-11 7,3 3 0,-2-4-22,2-1 0,-1-5 4,6 0 1,0-6-14,-1 1 0,1-3 7,0-2 1,0 1 26,-1-1 0,1 0-25,0 1 0,-1-1 24,1 0 1,-5 1-18,0-1 1,-1 2 0,6 3 1,0-1-9,0 6 0,-2-2 16,-4 2-43,5 4 32,-6-6 0,1 12-63,1 0 23,-6 6 0,0-3-7,-8 7 1,2 0 3,-3 0 10,-3-1 1,1 1 10,-2 0 0,0-1-4,4 1 1,4-5-4,-4 0 1,3-1 2,2 6 0,0-5 29,0 0 1,0-5-26,0 4 0,2-5 67,3 1 0,-2-4-55,7-1 0,-5 0 2,5 0 0,-2-1-2,2-4 0,3 1 2,-4-5 0,0-1 14,0-5 0,1 2-11,5 3 1,-5-3-5,-1 3 0,-4-1 2,5 1 1,-5-1-17,5 6 1,-5-2 8,5 2 0,-6 4-1,6-4-7,-6 3 14,9 2-9,-5 7 1,0 1 2,-3 7 1,-4-6-1,-1 1 1,0 0-1,0 5 1,-1-1 0,-4 1 0,3-5-10,-3 0 1,4-5-2,1 4 0,0-4 13,0 5-8,0-7 8,0 4 1,6-7-6,4 0 1,0-5 4,5 0 1,-9-6-5,9 1 0,-4-2 1,4 3 0,0-3-3,-1 7 1,-4-4-5,0 4 8,0 0-1,4 5 0,-4 0 4,0 0-5,-7 0 1,5 6 7,-3 4 1,-3-2-8,3 2 0,-3-5 22,-2 5-6,6 0 0,-3 3 1,7-4 1,-5-2-14,5-7 1,-2 2 1,2 2 1,3-2 21,-3 3 1,-2-3-20,2-2 1,-1-2 37,6-3 0,-5 3-33,0-2 0,0 0 41,4-1 1,-4 2-45,0-7 1,0 5-3,4-4 1,-1 4 7,-3-5 0,3 0 4,-3-5 1,3 6 21,2-1 1,-5 0-24,-1-5 1,0 1 37,0-1 0,-2 5-57,-7 0 0,5 5 0,0-4 0,-2 4-1,-8-5 1,2 7-4,-7-2 0,0 3-18,-4 2 0,-6 0 34,0 0 1,1 5-31,4 0 1,0 6 19,1-1 1,1 3-9,3 2 1,-3 0 2,3-1 1,2 1-15,-2 0 0,7-1 6,-2 1 1,2 5-2,-2-1 1,3 1 10,-3-5-4,3-1 0,7 1 9,0 0 1,7-7-11,-3-3 1,5-4 10,0-1 1,1 0-9,0 0 0,1 0 5,4 0 0,-4-4 0,3-1 1,3-7 0,-3 2 1,6 2 21,-6-2 0,6 1-23,-5-6 1,4-1 90,-4-4 1,6 4-82,-2-4 0,-3-1 121,-1 1 0,-4-1-106,-1 1 0,0 4-11,0-4 19,-7 4 3,5 1-91,-12 1 0,-1 6 46,-9 3 1,-4 3-48,-2 2 1,0 2 55,0 3 1,1-2-62,-1 7 1,0-1 18,1 6 0,-1 0-6,0 0 0,1-1 13,-1 1 1,0 0-4,0-1 1,6 1-29,-1 0 40,7-1 0,-4 1 27,7 0-35,0 0 1,2-2 62,3-4 0,1 0-51,4-5 1,3-2 48,-3 3 1,3-3-24,2-2 0,-6 0 1,1 0 0,0 0 1,5 0 1,-1 0-10,1 0 1,0-5-34,-1 0 0,1-7 31,0 3 1,0-4 0,-1-2 0,1-5-4,0 1 1,3-6 8,-4 6 1,4-1-5,-8 5 1,3 1 1,2-1 0,0 5 5,-1 0 0,-4 7-9,0-2 1,0 3 15,4 2 0,-4 0-9,0 0-4,0 7 1,-1 1-1,1 7 1,-6 0-1,0-1 0,-2 1-9,-2 0 0,0-1-11,0 1-16,0 0 1,0-1 30,0 1 1,0-5-62,0 0 1,0-5 52,0 4 0,0-4 1,0 5 2,0-7 1,0 6-12,0-5 22,0-2 0,2 5 8,3-7 9,3 0 0,6-2-23,1-3 0,0 2 17,0-7 1,-1 2-12,1-2-2,0-3 0,-1 6 0,1-2 2,0 2-2,-1 7 0,1 0 1,-5 0 1,0 0 0,-7 2-2,2 3 1,-3-2-11,-2 7 1,0-5 9,0 4 0,0-4 2,0 5 0,1-7-3,4 2 1,-2 2 3,7-2 0,-5 0-2,5-5 0,0 0 1,4 0 0,1 0 1,1 0-3,4 0 1,-4-7 1,4-3 0,-4 2-1,-1-2 0,0 1 1,-1-6 0,1-5-1,0 1 1,-5 1 43,-1 8 0,0-3-18,0 3 1,-1-1 34,-3 1-74,-3-3 37,5 5-35,-7-1 1,-2 3 21,-3 6 1,-3 0 3,-7 0 1,0 0-17,1 0 1,-6 6-5,1 4 0,-8 2-12,3-3 0,-2 4-2,1-3 1,2 3-60,4 2 1,3-2 70,-4-3 1,8 1-66,3-6 45,5 7 28,-2-4 1,8 0-15,2-3 1,1-3 3,10-2 0,-4 0 12,9 0 0,1 0 5,-1 0 0,1-2 10,-1-3 0,-2 2-20,6-7 0,-6 0 12,2-5 0,-2-1 7,1-4 1,-2 3 1,2-8 0,4-1-9,2-8 0,-3 1 2,3-6 1,1-7 14,8-8 0,-3-1-17,4 1 0,1-2 58,-2 7 0,0 0-51,-4 5 1,-7 6 2,-4 4 0,1 3 1,-6 2 1,3 6-43,-12 3 0,4 9 27,-4 1-9,0 7-23,-18 16 0,2 5 33,-14 16 1,6 4-45,-6 1 1,1 3 33,-6 2 1,6 5-30,-1 0 1,2 7 23,-1-2 0,-2-2 9,6 2 1,-4 0-4,4 5 1,0-7 2,6-3 0,-1 2 3,0-2 0,2-7-15,3-8-44,4-3 1,6-8 45,0-3-139,0-10 1,2-10 81,2-10 0,0-8 66,6-2 0,-1-6 0,6 3 0</inkml:trace>
  <inkml:trace contextRef="#ctx0" brushRef="#br0" timeOffset="67739">2426 1 7569,'0'19'0,"0"1"-621,7-1 314,-6 3 280,6 0 0,-7 8 117,0-1 0,0 1-94,0-1 1,0 5-18,0 1 1,0 6 35,0-2 0,-5 5-5,0 5 1,-2 1-31,2 4 0,4 3 43,-4-3 0,2 2 38,-2-2 0,1 5-30,-5-1 0,4 3-1,-5 7 1,2 4 17,-2 2 0,-3 7-174,3-7 1,2 3 227,-2-4 0,7 7-60,-2 4 1,-2 7 47,3 2 0,-1 0-30,5-5 0,0 1 0,0-1 0,0 6-328,0 4 0,0-8 301,0-1 0,1-3-9,4 7 0,-2 0-13,2-41 1,0-1-1,0 44-47,0-44 0,0 1 0,0 44 49,0-45 1,0 1 0,-1-1-1,0 1-33,0 7 1,2 0-1,0-5 1,1-1 25,-2 4 1,0-1-1,-1-2 1,0 0-4,0 0 0,1 0 0,0 0 1,0 1 14,2 1 1,1 1 0,-1 0-1,1 0 2,-1-3 0,0 0 0,-1-2 1,-2 0 11,1 0 0,0-1 0,-1 2 0,0 0 4,1 6 1,0 0 0,-1-3 0,-2 1 44,-2-1 1,0 0-901,4 0 0,-1 1 836,-2 5 0,0 0 0,2-1 0,0 1-32,-2-1 0,-2 0 38,1 1 0,0-1-17,0-3 0,0 1 1,0 2-1,0 1-2,0 4 1,0 0 0,0-6 0,0-1-181,0 5 0,0 0 0,-2-4 0,-1 1 187,1 5 1,-1 0 0,0-3 0,0 0-16,0 5 1,1 1-1,-1-3 1,-1 0-1,0 5 0,-1 0 0,-2-2 0,1-1 8,0 4 0,2-2-630,0-5 0,1-1 629,0 9 1,0-2-1,0-9 1,1-1 67,-1 5 0,1 0-63,0-1 1,-1-1 3,0-4 0,-1-1 0,4 3 0,-1 0 20,-1-3 0,-1 0 1,0 3-1,-1 0-31,2 4 1,-1 0 0,-2-5 0,-1-1 1,1-1 0,0 0 0,1 2 0,0 0 5,-1 5 1,0 1-1,1-3 1,-2 1 141,-1-2 0,0 1 0,2 1 0,0-1-196,0-5 0,0 0-209,0 1 1,0 0 260,2-1 0,-2 0 0,-1-1 0,-1 0-21,2-1 0,0-1 457,2-1 0,0-1-396,-10 36 0,9 8 81,-5-10 1,4-3-127,-5-7 1,5-6 306,-5-8 1,5 0-345,-4-10 1,4-5 652,-5-5 0,7-2-838,-2-7 967,3-1-905,2-11-156,0-2-188,0-6 503,0-2 0</inkml:trace>
  <inkml:trace contextRef="#ctx0" brushRef="#br0" timeOffset="68982">6806 1485 6406,'-8'0'286,"2"0"0,-1 0-114,-3 0 0,0 2-32,-4 3 1,1-4-3,-12 4 0,1-3 58,-6-2 0,-2 5-96,-8 0 1,6 1 68,-10-1 0,-3-3-46,-7 3 0,-16-4 76,-9-1 0,-12 5-281,-7 0 0,5 2 212,4-2 1,39-5 0,-2 1-294,-2 1 1,0 1-1,-5 1 1,-1 0 211,-4 1 1,0 0 0,3-1 0,0 0-61,0 1 0,-1 0 0,-5 0 1,-1 0 40,-10 2 0,-1 1 0,1-1 1,1 2-350,-1 1 0,-1-1 1,-5 0-1,-2 0 335,-5 4 1,1-1-1,2-3 1,1 0-371,-4 1 1,1-1 0,2 0 0,1 0 374,-6 1 0,0 0 1,-1-2-1,2 0-77,0 2 0,2 0 0,3-2 1,1 0-13,0 0 1,1-1 0,0 0 0,1-1-120,8-1 0,0 0 1,2 1-1,0 1 125,3-2 0,0 0 1,-1-1-1,0 0 41,6 1 1,0 0 0,-1-3 0,0 1-27,3 1 1,0 1 0,7-2-1,0-1 19,3 3 0,0 0 0,4-3 1,-1-1 37,-3 2 0,0-1 1,3 2-1,-1-1-73,-46 2 1,10 4 279,10-4 1,3 2-318,1-2 0,-4-2-14,-1 7 0,1-5-155,4 5 206,8-7 0,2 5-48,10-3 1,5-3 1284,10 2-1251,3-2 1,8 3 355,4 0 0,2 0-640,8-5 536,32 10-175,-7-7 0,2-2 0,3-1 0</inkml:trace>
  <inkml:trace contextRef="#ctx0" brushRef="#br0" timeOffset="145675">15685 11304 7569,'22'0'589,"0"-6"-339,-14-3 0,0 1 1,-5 2 292,2-1-348,0 6 0,-5-8-560,0 5 25,-7 2 1,-1-5-858,-6 7 1197,-1 7 0,0 1 0,1 7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10.8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221 691 7405,'-15'7'283,"0"1"1,1 0-55,-1-3 0,0-4-131,1-1 0,-1 0-11,0 0 1,0 0-73,1 0 0,4-1 54,0-4 1,7 2-9,-2-7 1,3 0-75,2-5 1,0 1 57,0-1 1,2 0-88,3 1 0,3-6 54,7 0 1,-1 1 20,1 4 1,-5 0 26,0 1 0,0 4 49,4 0-42,-6 0 1,1-3 88,-5 3-144,-2-3 0,-2 12-14,-10-4 0,-3-2-281,-1 2 221,-1 1 0,0 4-413,0 0 1,-1 0-505,-4 0 979,4 0 0,-5 0 0,6 0 0</inkml:trace>
  <inkml:trace contextRef="#ctx0" brushRef="#br0" timeOffset="395">632 559 7420,'0'-8'248,"0"1"26,0 1-195,0 4 1,-6-10 55,-4 8 0,-8-1-167,-2 5 1,1 0 70,4 0 0,-5 5 1,1 1-109,1 2 0,2 2 12,1 5 1,5-1-21,0 1 1,7 0-41,-2 0 0,3-1 83,2 1 1,2 0 69,3-1 1,10-4-27,9 0 0,1-5-1,4 5 0,-3-7 281,9 2-170,-11-4 1,4-2 22,-4-4 0,-2 2 41,-3-7 1,-3 0-1,-2-5 84,-5 1 1,-1-1 50,-3 0-263,-3 1-88,-2-1 0,-3 2 1,-7 3-188,-1 5 1,-7 3-81,-2 2 1,-1 0-329,1 0 0,4 0-285,-4 0 912,-3 7 0,7 1 0,-5 7 0</inkml:trace>
  <inkml:trace contextRef="#ctx0" brushRef="#br0" timeOffset="1265">823 618 7569,'22'-9'-136,"-6"3"-21,4 6 1,1-2 653,-2-3-227,1 4 1,0-11-65,-1 7 0,1-6-58,-6 1 1,1-1 0,0-1-35,0 2 0,-1 1 131,1-6-129,-7 0 1,4 1-40,-8-1 0,1 5-146,-5 0 78,0 7 0,-6-3-128,-4 6 1,-5 0-192,-4 0 223,2 0 0,-9 6 28,7 4 0,-6 3 0,6 2-113,1-1 1,1 1 148,3 6 0,4-4-19,0 2 1,7-1-10,-2 2 0,3-4 37,2 4 0,2-6 10,3-4 1,3 3 141,7-3-64,6-3 0,-3 1-35,6-3 1,1-4 111,4 4 0,1-3-26,-1-2 1,-5 0 0,1 0 12,1 0 0,0-7-19,-1-3 1,1-3-32,-7-1 0,6-3 8,-5-2 0,4 1 100,-4-7-128,-1 1 0,1-1 65,-1 1 108,1-1-165,1-4 0,0 0 79,4-1-33,3 1-48,-5-1 0,4 1-107,-2 0 0,3-1 51,-4 1 0,-1-1 0,0 3-122,-2 2 1,-3-3-45,-8 4 88,3 3 0,-10-1-264,7 8 129,-7-1 75,4 7 1,-9 1-42,-3 7 1,-3 2 90,-7 3 1,-1-2-1,-4 7 1,4 5-65,-3 4 205,2 1-126,-4 1 0,5-3-27,-4 6 36,4 1 0,-1 4 7,-2 1 0,2-1-13,-2 1 0,3-1 9,1 0 0,-2 6-13,-2-1 1,3 0-1,-4-4-56,4-1 1,6 5-65,0 1 116,0-8 12,-4 1 1,4-12-91,0 4 0,5-4 68,-5-1 0,7-5 22,-2 0-73,3-7 87,2 3-9,7-12 0,-2-2 1,8-7 94,3 0 0,2-4-32,-3-1 1,6 1 119,4 4 0,-2 0 113,1 0-176,7 1 1,2 1 0,6 1 118,2 2-6,-5 7-150,6-3 1,-16 6 208,4 0-197,-11 0 0,2 1-14,-6 4 0,-7 3 5,-3 7 0,-5 0 0,-3-1-173,-2 1 71,-13 6 17,2 2 1,-7-1 75,3-8-136,-3 1 47,7-7 0,-5 0-31,6-3 1,1-2 12,-1 2 0,5-3-42,0 3 112,7-4-29,-4-1 0,19 2-27,3 3 41,9-3 0,-8 6-299,4-3 0,-2-2 71,2 7 1,-4-7 0,5 2 245,0-3 0,2 4 0,7 2 0</inkml:trace>
  <inkml:trace contextRef="#ctx0" brushRef="#br0" timeOffset="1778">2558 324 7569,'15'-7'-351,"-1"5"88,1-4 445,-7-1 614,-1 6-623,-7-6-95,-7 7 1,-1 5 0,-8 2 40,-4 1-144,4 2 126,-12 4-97,5 1 0,-6 0 1,-1 1 87,1 4 1,1-2-41,4 6 0,-4-4-98,3 4 11,4-6 1,-5 10 38,6-4 0,1 4-55,4 2 0,-3-1 0,2-1-59,3-4 0,3-1 33,0-3 25,4-4 0,6 0 1,0-6 14,0 2 51,6-6-33,2 1 1,9-7 23,2 0 0,4 0-2,6 0 0,1-5 99,-1 0 1,1-7-66,-1 3 1,0-9 97,1-2 0,-6 0-43,1 6 1,-7-6-25,1 1 1,3 1-12,-3 8 0,-4-2 4,-5 7 0,-5 1-81,4 4 64,-5 0 1,2 1-23,-6 4 0,0-2-5,0 7 0,0 5-59,0 4 1,0 3 0,0-4 43,0 1 1,-5 3-87,0-3 85,1-3 1,-1 11-23,0-8 1,-7 6 2,3-6 0,-5 6 2,0-6 0,-3 8 0,-4-5-237,-8 1 124,-1 5 1,-7-5-40,3 6 1,1-4 0,-5-2-175,2-2 1,2-2-613,5-4 954,-1 0 0,7 0 0,2-1 0</inkml:trace>
  <inkml:trace contextRef="#ctx0" brushRef="#br0" timeOffset="2434">2690 823 7569,'15'0'-195,"0"0"1,-6 0 217,1 0 0,0 0 98,5 0 1,-6 0-3,1 0 0,0-5-17,5 1 1,4-6 0,1 5 1,0-5-1,-4 4 77,3-3 0,-2 1-100,2-2 0,-2-3 122,-3 4-145,1-5 1,-2 0 187,-3-1-388,-3 0 125,-7 7 0,-2 2 56,-3 6 1,-8 0-74,-7 0 1,-6 0-141,2 0 1,-4 6 63,-1 4 0,6-2-60,3 2-29,-3 0 169,7 4 0,-4 1-36,10 0 1,-1 0 105,6-1-82,-6 1 10,9 0 1,-4-1 36,6 1 1,1 0 19,4-1 1,8-4 98,7 0-133,6-7 1,-3 4 162,6-7 1,1 0-42,-1 0-54,0-7 1,6-1 13,-1-7 0,0 1-3,-4-1 1,-6-5 1,1 1 0,-6-7 38,6 1 0,-6-4-4,6-5 1,-7-2-57,1-4 0,-1 3 22,2 3 0,-4 3-80,4-4 0,-9 9 14,-1 2 1,0 6-120,5-2 1,-2 4 22,-4 1 0,0 5 43,-4 0-19,-4 7-12,6-3-116,-14 19 84,6-4 1,-13 19 51,5-3 0,-4 3 0,-2 1-32,0 0 1,1 2 29,-1 4 1,0 1-109,0 3 125,1-3 0,-1-2-35,0 0 1,6-4 23,-1-6 1,5-6-18,-5 2 131,7-4-21,-4-1 0,9-9 0,3-6-119,5-8 320,3-5-151,8-8 1,-3-2 51,6-6 1,2-1-84,9 1 0,-4-1 6,3 1 1,4-4 16,1 4 1,2 0-433,-2 14 260,-3-3 1,-2 10 0,0-5-1024,-1 3 1115,-2-3 0,-2 11 0,1-4 0</inkml:trace>
  <inkml:trace contextRef="#ctx0" brushRef="#br0" timeOffset="2806">3690 765 7548,'8'0'860,"-2"0"-341,-6 0-493,-13 0 0,4 0-245,-11 0 176,4 0 1,1 4 137,0 1-248,0 7 110,7-11 9,-5 13 1,10-6-128,-7 6 26,7-5 111,-4 4 1,7-5 3,0 6 1,7 0 7,3-5 1,9-2 230,6-7-222,3 0 1,1 0 93,0 0 1,-1 0-1,-2-2-40,-1-3 0,-6 2 162,6-7-99,-7 0 1,1-4 22,-9-1 1,2 5-100,-7 0-4,-1 1 1,-5-4 0,-4 3-360,-5 5 138,-3 3 128,-8 2 0,0 0-495,-4 0 1,-3 2 263,4 3 0,-4-2 290,-1 7 0,-1 0 0,1 4 0</inkml:trace>
  <inkml:trace contextRef="#ctx0" brushRef="#br0" timeOffset="3225">3837 867 7569,'9'-4'-256,"1"-1"284,0 0 1,0 5 188,0 0 172,-7 0-143,3 0-299,-6 6 110,0 2-184,0 7 151,0 0-174,0 0-58,0-1 225,7-6 0,-4 1-21,7-4 1,5-4-21,4 4 21,1-3 0,1-7 0,4 0 1,-2-7 27,1 3 0,-4-4 6,4-2 1,1-6 28,4-4 1,-4 1 6,-1-6 0,1 4 64,4-8 0,0-4-57,1-1 0,-2 1-53,-4-1 1,-1 7 26,-4-3 1,-7 6-189,3 4 208,-4-2-196,-3 10 122,-1-4-89,-7 13 0,-7 3 74,-3 10-117,-3 3 120,-1 7 0,-6 4 1,0 3-38,2 0 22,2 3 7,-5 11-59,5-5 60,-6 5 1,8-2-19,-1 0-121,0 1 1,1-6 28,-1 1 0,5-1 0,2-1-42,1-4 1,2-1 176,5-3 0,7-4 0,1 5 0</inkml:trace>
  <inkml:trace contextRef="#ctx0" brushRef="#br0" timeOffset="3544">4675 956 7506,'0'-8'822,"0"-6"-654,0 5 0,0-4-55,0-2 0,0-5-71,0 1 0,4-6-231,1 6 151,7-8 1,-9 9 0,5-4-607,-1 0 334,4-4 102,-9 10 0,9-5-720,-6 6 928,7 7 0,-4-5 0,6 5 0</inkml:trace>
  <inkml:trace contextRef="#ctx0" brushRef="#br0" timeOffset="3994">5160 618 7569,'8'0'-14,"-2"0"193,-6 6 1,0 2-65,0 7 1,-1-5-67,-4 0 1,1-1-104,-5 6 128,-1 0 0,-5-1 0,2 1 30,3 0 1,-3-7-143,3-3 0,2 1-36,-2-1 130,7 0 1,-8-6-103,6-4 1,0 1-1,5-5 6,0-3 0,0-6 14,0-1 0,0-7-98,0 1-12,7 4 130,1 0 1,1 3-64,1 3 58,0-3 1,5 11 10,-1-2 1,1 2-1,0 7-18,0 0 1,-1 0 5,1 0 1,-2 7 9,-3 2 0,1 9 3,-6 2 1,-2 8 4,-7 1 0,-6 2 3,-10 8 1,4-6 4,-4 1 1,-1 2-16,1-1 0,1-1 134,4-5-130,0 1 1,1-7-1,1-2 229,3 0-220,-3-5 41,11-1 1,-4-2 10,6-3 1,6-2 72,4 2-104,3-7 0,8 4-104,4-7 1,-2 0-183,1 0 1,5 0-989,6 0 1241,6 0 0,3-7 0,8-1 0</inkml:trace>
  <inkml:trace contextRef="#ctx0" brushRef="#br0" timeOffset="5941">4513 956 7399,'-8'0'320,"-5"0"-315,3 0 152,3 0 32,-6 0-293,5 0 79,-7 0 1,6 0 135,-1 0-681,6 0 314,-9 0 126,12 0-190,-6 0 0,7 6 0,0 2 0</inkml:trace>
  <inkml:trace contextRef="#ctx0" brushRef="#br0" timeOffset="6166">4528 823 7748,'-9'0'589,"-4"0"-488,3 0-28,4 0 1,-7 5-1,3 0-209,-3-2 1,-2-1-155,1-2 0,-1 0 290,0 0 0,1 7 0,-1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30.0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0 7569,'-14'15'29,"-1"-7"1,0 4 74,1-8 1,-3 6-112,-2-5 1,2 7-184,-2-3 147,-4 4 0,7-3 49,-4 0 1,4 0-79,1 5 0,5-2 30,0-4 1,7 4 97,-2-3 0,3 3-93,2 2 1,0-5 43,0 0 0,9-2 3,5 2 0,8 1-1,7-6 0,2 1 44,3-1 1,-1-3-21,6 3 0,-5-3 5,6-2 0,-11-2 15,5-3 1,-11 2-27,7-7 1,-6 0 4,1-5 1,1 1-1,-7-1 1,-1 5-164,-8 0 159,3 1 0,-10 0-117,7 5 46,-6 2 0,0 2-13,-8 0 1,0 5-51,-6 0 1,7 6 82,-2-1 0,4 3-11,1 2 1,0-1 1,0 1 87,0 0 1,11-2-82,4-3 1,4-4 148,1-6 1,4 0-43,11 0 0,-4 0-29,3 0 1,-1-6 75,1-4 1,-3-3-87,3-2 1,-3 0 32,-1 1 1,-7-3-21,-4-2 0,1 2-39,-5-2 1,1 7 1,-11 3 1,1 5-6,-1-1-6,-3-3-10,4 7 1,-12-6-8,-4 7 0,2 2 28,-2 3 1,0-2-81,-4 7 0,-3-7-4,-2 2 1,-4 1-113,-7-1 0,6 5 11,-1-5 1,1 0-142,-5-5 0,1 5 73,3 0 235,4 0 0,0 1 0,-2 2 0</inkml:trace>
  <inkml:trace contextRef="#ctx0" brushRef="#br0" timeOffset="550">1132 44 7569,'8'0'-427,"1"0"-681,-4 0 1210,-4 0 1,7 0 561,-3 0-464,-3 7 1,4-4 183,-6 7-293,0 0-38,-6 4 0,3 1-4,-7 0 1,5 0 28,-5-1 0,7 1-122,-2 0 0,-2-1 96,3 1 0,-1-5-170,5 0-14,0-1 104,6 6 0,2-7 9,7-3 1,0-3-6,-1-2 0,6 0 7,0 0 1,6-7 11,-2-2 1,2-5-7,-1 0 1,3-3-4,-4-2 1,4 2-3,1-2 0,1 1 15,-1-2 1,0 4 1,1-4 0,-6 6 40,1 4 0,-6-2-45,6 8 1,-1-6 119,6 5 0,-6 0-109,1 5 0,-7 2 84,1 2 1,-2 6-62,-3 10 0,-5-2-15,-4 6 0,-4-1-33,-1 2 0,-6 4-107,-4 1 1,-5-6 45,-4 5 0,2-4-179,-2-1 0,2 3-189,3-8 0,-1-4 447,0-5 0,0-7 0,1 3 0</inkml:trace>
  <inkml:trace contextRef="#ctx0" brushRef="#br0" timeOffset="909">1897 147 7569,'21'15'0,"-5"-5"-702,4 0 457,-4-7 0,-1 8 374,0-6-119,-1 0 1,1-5 406,0 0-299,-1 0 1,1 0-31,0 0 0,-1-5-23,1 0 0,-5-5 34,0 6 1,-5-8-43,4 2 0,1-3 9,5-1 0,-5-1-28,0 0 0,-6 0-15,6 1 1,-6 4-7,0 0 0,-2 5 95,-2-5-162,0 7 0,-2-3 55,-2 6 0,-11 0-100,-10 0 1,-2 6 11,-3 4 0,6 3 36,-1 2 0,2-1 38,-1 1 1,-2 5-7,6-1 1,2 1 102,8-5 0,-1 4-64,6 1 0,0-1 44,5-4 0,2 0-60,3 0 1,11-1 73,13 1 1,7-2-77,8-3 0,0-2-64,1-3 1,-1-3-440,0 2 0,1-2 497,4-2 0,10 7 0,8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27.5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74 868 6663,'8'-14'288,"-3"-1"1,-2 2-20,2 3 0,-2-8-132,7 3 1,-2-4 81,2-1 0,3 2-18,-3-6-112,3-1-27,2-4 0,4-1-29,1 1 1,-1 0-4,-4-1 1,5-4-171,-1 0 0,2-2-21,-1 1 1,-9 4-240,4-3 1,-3 3 79,2 2 320,1 6 0,0-5 0,-1 5 0</inkml:trace>
  <inkml:trace contextRef="#ctx0" brushRef="#br0" timeOffset="585">0 780 7569,'0'10'-897,"0"0"620,0-7 1,2 5 120,3-3 1,-2-2 198,7 7 0,-5-5 84,4 5 1,1-7-44,5 2 1,0 1 99,-1-1 0,3 2-87,2-2 1,-1-4 92,7 4 0,-6-3-1,6-2-129,-1 0 1,6 0 96,-1 0 1,5-5-41,1 0 1,1-6-64,-2 1 1,8-3 63,7-2 1,2 0-44,-2 1 1,-2-1-13,7 0 1,-6-4 5,1-1 1,-5-1-24,-5 1 1,-5 4-78,-9-4 0,-4 4-36,-6 1 0,-6 1 79,1-1-66,-6 0 1,-4 7 80,-10 3 0,-5 4-120,-5 1 0,-2 0 43,-8 0 1,1 0-117,-1 0 0,3 0 28,2 0 0,-1 0 45,6 0 1,2-2 24,9-3 1,-3 2 8,7-7 0,0 0 108,5-5 1,9 1-113,5-1 0,3-6 109,7-4 0,-1-2-85,1-3 1,3 2 146,-8 4 0,1-4 9,-6 4 1,0 1-68,-5-2 0,3 7-211,-7-1 145,0 2 1,-12 4-291,-3 4 1,-9 2 121,-6 7 1,2 0-423,-1 0 606,-1 0 0,-4 0 0,-1 0 0</inkml:trace>
  <inkml:trace contextRef="#ctx0" brushRef="#br0" timeOffset="1076">1426 604 7110,'29'0'-1032,"-1"0"946,-3 0 0,-3-2 0,-2-3 0,-9 2 273,4-7 1,-3 5 7,2-5 44,-6 1 0,4-6-95,-7 0 1,0 5 19,-5 1 0,-7 0-91,-3 0 0,-3 2-1,-1 7 0,-13-5-137,-2 0 0,-5 0 112,-1 5 0,4 5-114,-3 0 1,0 7 71,4-3 1,-1 4-35,12 2 0,-1 0 43,6 0 0,0 1-83,5 3 1,2-2 51,7 2 0,0-2 5,0-3 0,12 0 9,2-5 0,12 4 2,4-3 1,1-3 1,8-2 1,5-4-2,5-1 0,-5 0 15,-5 0 1,-4-5-14,4 0 0,-5-11 1,5 1 0,-4-3 11,4 4 1,-3-6 1,8 1 1,-8-1-21,8 5 0,-10 5 11,1 1 0,-4 5 36,-2-1 0,-6 4-34,-4 1 0,-2 1 8,-3 4 1,0 4-7,-5 5 0,-2 3-100,-7 2 0,-2-1 61,-3 7 0,0-6-99,-9 6 1,1-7-285,-12 1 1,6-2 228,-6-3 1,7-5 181,-1-5 0,2 5 0,2-1 0</inkml:trace>
  <inkml:trace contextRef="#ctx0" brushRef="#br0" timeOffset="1311">2749 30 7569,'23'-8'-459,"-7"0"-573,-6 3 988,-7 4 96,4-6 43,-7 7 0,-7 7-44,-3 2 0,-9 6 81,-6 5 0,-3 2-71,-1 8 1,0 4 47,-1 0 0,1 7-70,-1-1 1,1 7-71,0 2 1,4 0-157,1-5 0,6-5 82,-2 0 1,-1-6-109,1 1 1,2 2 212,9-1 0,-5-8 0,6 1 0,-6-5 0</inkml:trace>
  <inkml:trace contextRef="#ctx0" brushRef="#br0" timeOffset="1485">2955 236 7569,'8'0'0,"3"2"-641,-6 3 316,0-4 284,-5 12 1,-7-6 178,-2 3 1,-6 3-183,-5-3 0,-4 8-159,-10 1 1,-6 2 96,-9-1 1,4-4 105,-4 4 0,-4 3 0,1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33.6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15 7569,'21'7'-446,"-11"-5"692,3 4 0,-20-4-208,-2 3 22,-11-4 0,-3 6-52,-6-7 1,-6 5-120,1 0 1,-5-1-47,5-4 1,-6 0 82,6 0 0,-2-1-287,2-4 0,5-3 361,-1-7 0,1 0 0,6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4.0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0 7569,'-2'13'-375,"-3"-3"1,2 2 493,-7-7 1,0 4-14,-4-4 0,4 7-170,0-3 1,0 0 69,-5 0 1,6 1-139,-1 5 99,0 0 0,-3-1 52,3 1 0,-1 0-23,6-1 0,0 1 7,5 0 0,0-5-30,0-1 1,2-4 22,2 5 0,5-7 3,5 2 20,1-3 1,0-2 0,1 0 44,4 0 1,1-2 36,3-3 1,-1-3-84,-3-6 1,-4 0 226,4 5-224,-4-11 1,-6 10-1,0-9 72,1 2 0,-4 3-34,-2-1 0,-4 0-89,-1 1-275,0-1 215,-6 0 0,2 7 0,-5 1-293,-3 1 0,-1 4 48,-2-3 335,1 4 0,-1 14 0,0 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33.8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0 7569,'8'7'-492,"-3"3"216,-4-4 0,-12 6 411,-4-7 0,-9 4-38,-1-4 1,-1 0-268,1-5 1,-2 0 73,2 0 0,-3 0-339,-1 0 435,6 0 0,-5-6 0,6-3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31.9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397 912 8104,'0'-15'695,"2"1"-656,2-1 0,5-1 62,5-4 1,1-3-110,0-6 1,4-2-282,1-3 230,-1 2 0,-4-5 57,0 3 1,0 3-88,-1-4 0,-1 4-385,-3 2 1,3 4 126,-3 1 347,-3 6 0,6-3 0,-5 6 0</inkml:trace>
  <inkml:trace contextRef="#ctx0" brushRef="#br0" timeOffset="191">941 192 7569,'8'6'899,"-3"-2"-767,-10 5 0,-5-5 0,-9 1 1,-6-4-40,-9-1 0,-4 2 90,-6 3 1,-7-2-92,-2 7 1,-6 0 113,-5 4 0,-3 1-360,-6 0 1,-1 4-157,1 1 1,7 0-848,7-6 1020,7 8 1,8 0 0,0 8 0</inkml:trace>
  <inkml:trace contextRef="#ctx0" brushRef="#br0" timeOffset="596">1338 1000 7569,'-10'5'0,"0"0"0,0 0 7,-4-5 1,4 0 301,0 0-172,0-6 1,-5-4-1,1-10 1,4-1 22,0-4 1,7-4-112,-2 0-30,3-1 1,2-11 36,0 7 0,7-7-186,3 2 0,3-3 14,1-3 1,8 1-240,2 0 1,10 5-245,6 0 0,2 6 599,2-1 0,7 3 0,1 1 0</inkml:trace>
  <inkml:trace contextRef="#ctx0" brushRef="#br0" timeOffset="1084">1926 721 7348,'9'-2'78,"1"-2"1,-5 0 5,5-6 0,0-1 67,4-9 1,1 2 31,0-6 1,4-1-203,1-4 0,4-2 47,-4-3 1,6 4-94,-1 1 1,1 1 12,-2 9 1,2-1-40,-6 5 1,5 1 120,-6-1 0,1 7-125,-6 3 1,1 3 67,0 2 0,-7 7 26,-3 3 1,-3 7-97,-2 3 0,-2 6 51,-3-1 1,-1 2-20,-4 3 1,-2-2 56,7-4 1,-1 2 3,1-6 0,3-5 37,-3-6-55,4 1 1,2-2-33,4-3 1,3-5 33,7-5 1,0-3 6,0-7 1,4-4 2,1-1 1,1-4 24,-1 4 1,-4 1-17,4 4 1,-4 0 3,-1 0 24,-1 1-8,1 6 0,0 1-1,-1 7 0,-4 2-14,0 3 0,-5-2-103,5 7 0,-5-1 63,4 6 1,1 0-113,5 0 1,0-1 26,-1 1 121,7-7 0,2 5 0,7-5 0</inkml:trace>
  <inkml:trace contextRef="#ctx0" brushRef="#br0" timeOffset="1376">3072 883 7569,'15'-7'0,"-5"4"-402,-1-7 243,1-6 1,10-4 415,-1-9 0,6 1 159,-5-11-329,6 0 0,-3-12 18,6-3 1,0-3-67,1-2 1,-7 5 56,-4 0 0,-7 5-320,-3-5 0,-5 9-66,1 1 0,-4 1-600,-1 9 890,0 0 0,-13 4 0,-3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36.3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147 736 7569,'-14'6'0,"-1"-4"-396,0 3 258,-6-4 1,6-7 191,1-4-41,-1-3 1,7-5-6,-7-6 0,7-3 156,3-12 1,4-6-151,1-9 1,1-5-54,4-5 1,3 9-249,7-4 1,6 5 85,4 0 0,-1 3 201,6 7 0,2 7 0,12 1 0</inkml:trace>
  <inkml:trace contextRef="#ctx0" brushRef="#br0" timeOffset="287">486 692 7569,'6'-9'0,"4"5"0,-2-5-69,2 0 112,0-4 1,4-9-92,1-2 61,0-4 0,-1-8-134,1-3 1,-5-4 71,0-1 1,-5 5-640,4 0 688,-5 6 0,15-9 0,-2 4 0</inkml:trace>
  <inkml:trace contextRef="#ctx0" brushRef="#br0" timeOffset="558">853 853 7569,'15'-8'-497,"-1"-7"527,1 1 0,1-7 188,4-9 0,-2-6-124,7-3 1,-6-5 18,6-5 0,-7-5-157,1-10 16,-2-3 1,-4 0-156,-4 4 1,-2 2 182,-7 2 0,0 1 0,0-1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34.5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706 765 7506,'-15'7'-20,"-1"-6"188,-4 4 0,-2 2-194,-8-2 1,1 4-303,-1-4 0,-2 2 199,2-2 0,-1-4-196,12 4 325,-7-3 0,9 4 0,-4 3 0</inkml:trace>
  <inkml:trace contextRef="#ctx0" brushRef="#br0" timeOffset="173">309 1000 7566,'2'-16'153,"3"-4"1,-2 2-230,7-6 0,-7-1-41,2-4 1,1-5-663,-1-1 779,7 1 0,-4-2 0,7-1 0</inkml:trace>
  <inkml:trace contextRef="#ctx0" brushRef="#br0" timeOffset="384">544 971 6840,'5'-15'59,"0"0"0,2-4-130,-2-1 1,-2-7 51,7-3 1,-5-1-99,4-8 1,1 5 21,5-6 95,0 8 0,-1-11 0,1 6 0</inkml:trace>
  <inkml:trace contextRef="#ctx0" brushRef="#br0" timeOffset="993">500 162 7569,'-6'15'-440,"-4"0"260,-3 0 0,-2-6 400,0 1-78,-6 0 0,3 6-110,-6 4 0,1-4-43,-2 4 1,-1 3 26,7 1 1,-7 6 16,1 4 1,-3-3 55,-1 3 1,1 2-53,4-2 0,-3 6 90,8-6 0,-1 5-76,6-5 0,-1 6-101,0-6 0,7 10 3,3-5 0,3 5 87,2-9 0,2 4-42,3-5 0,5 5-15,9-4 1,-1-3 3,7-7 0,-6 1 12,6-7 1,-5 1-26,4-5 1,-4-2 20,4-3 0,-4 1-58,4-6 1,1-2 56,4-8 0,-4-3 6,-1-7 0,-1-1 50,2-3 0,2-4-56,-2-7 1,3-1 104,1-3 0,0 0-75,1-10 0,4-4 6,0-11 0,6 1 25,-6-1 0,2 0 4,-2 0 0,-9 0-7,-1 1 1,-6 4-11,-3 0 1,-7 0-104,-3-5 1,-4 2 58,-1 3 0,-6 5-340,-4 10 0,-8 0 145,-1 9 0,-8 4-582,3 11 779,-4 7 0,-1 2 0,-1 6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38.5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30 7037,'-15'0'833,"2"2"-716,3 3 1,-3-4-53,3 4 1,2 2 22,-2-2 1,1 5-16,-6-6 0,2 8-6,3-2 1,-5 3-8,1 1 0,-1 3 8,-5 2 1,4 4-39,1 7 0,-4 1-3,-1 3 0,1-1 3,4 6 1,0 0-81,0 5 1,2-5 45,4 1 0,2-8-136,7 2 1,0-4 121,0-6 0,0 3-86,0-8 1,2-4-65,3-5 76,3-1 0,6 0 28,1-5 1,1-2 12,4-2 1,-4 0 85,4 0 0,-4-2-83,-1-2 0,0-3 109,-1-3 1,1-3-109,0 3 0,-2-3 3,-3-1 0,1-1-68,-6 0 0,5 5-2,-5 1-165,6 5 177,-9-9 79,4 12 0,-6-4-54,0 10 0,2 3 26,3 7 1,-4-1 34,4 1 1,-1 0 5,1-1 0,3 6 64,6-1 1,3-1-86,2-8 1,3 3 102,2-3 1,4-3-54,-4-2 0,2-4 89,-1-1 1,1-6-103,-6-4 1,1-3 141,-1-2 0,-4-5-28,3 1 0,3-7 81,-3 1 1,7-7-79,-1-3 1,-4-4-43,-1 5 0,-4 0-213,-1 4 0,-2 6 68,-3-1 1,1 7-825,-6-1 888,6 2 0,-9 3 0,5-1 0</inkml:trace>
  <inkml:trace contextRef="#ctx0" brushRef="#br0" timeOffset="410">1132 530 7569,'15'0'-695,"-7"0"592,-2-7 1,-6 4 361,0-7 1,0 6-136,0-6 0,-6 6 58,-4 0 0,-3-3-132,-2 2 1,0 0 9,1 5 1,-6 2-46,1 3 1,-6 3-4,5 7 1,-4-1 68,4 1 0,1 0-206,4-1 0,5 6 53,0 0 0,6-1 51,-6-4 0,7 0-9,-2-1 0,10 1 33,4 0 0,6-1 5,5 1 0,2-7-32,8-3 0,4-3 3,0-2 0,6 0 163,-6 0-66,0 0 0,-9-7 93,-1-3 1,-6-3-87,2-1 1,-4-1 38,-1 0 1,-5 1-68,-1-1 0,-5 0-81,1 1 1,-4-1 88,-1 0 0,-6 2-179,-4 3 0,-3-1-80,-2 6 1,0 0-191,1 5 1,-6 0-544,1 0 929,-1 0 0,5 7 0,1 1 0</inkml:trace>
  <inkml:trace contextRef="#ctx0" brushRef="#br0" timeOffset="886">1220 633 7569,'15'0'0,"-1"0"-5,1 0 1,0-2 45,0-3 0,1 2 27,3-7 1,4 1-107,7-6 1,-1 0-75,1 0 0,5-4 24,5-1 1,-3 1 93,2 4 1,-4 5 37,4 0 0,-11 2-8,1-2 0,-9 4 8,-1 6 1,-4 1-24,-5 4 1,-4 4 8,-6 5 1,-1 3 12,-4 2 1,-8 2-142,-7 4 123,-6 3 1,3-5-110,-6 6 0,4-6 104,1-4 1,6 3-64,-2-3 1,5 1 42,6-6-28,-4-5 12,11 4 1,4-12 19,12 4 1,3-10 37,7-4 0,2-5 7,9 0 0,-4-1 2,3 0 1,-5 1-38,-4-1 1,-2 0 35,-4 1 0,-2-1-26,2 0 1,-2 1-44,-3-1 1,1 0 42,0 0 0,-1 6-19,1-1 1,0 2-10,-1-2 1,1-3-12,0 3 0,4 3-6,1 3 1,0 2 23,-6 2 0,6 0-14,-1 0 0,3 0 10,-3 0 1,-1 2-2,7 2 1,-7 0-26,1 6 0,-7-1-2,-2 6 0,-7 0-10,2-1 1,-5 6-6,-5 0 1,-3 4-105,-7-4 1,0-1 68,1-4 1,-3 5-131,-2-1 1,7-4-116,-2-5 324,2-7 0,4 10 0,1-5 0</inkml:trace>
  <inkml:trace contextRef="#ctx0" brushRef="#br0" timeOffset="1126">2749 1 7569,'14'0'-225,"-4"0"-336,0 0 657,-7 0 224,4 6 0,-7 3-54,0 5 1,-2 1-205,-3 0 0,-4 6 27,-11 3 1,4-1-83,-4 2 0,2 1-51,-2 8 0,4-3 41,-3 3 0,-3 2-200,3-1 0,-1 4 88,5-5 1,2 1-91,4-6 1,-3-1 204,7-4 0,-6 4 0,3-5 0</inkml:trace>
  <inkml:trace contextRef="#ctx0" brushRef="#br0" timeOffset="1303">3072 133 7569,'5'10'154,"0"0"0,0-5-52,-5 4 0,-2-4-122,-3 5 0,-3-5-8,-7 5 1,-1-2-272,-3 2 0,-3 3-422,-2-3 721,-4-4 0,5 7 0,-6-5 0</inkml:trace>
  <inkml:trace contextRef="#ctx0" brushRef="#br0" timeOffset="2060">3719 368 6542,'-10'0'246,"0"0"1,1 0-143,-6 0 0,0 5-34,0 0 0,-1 7-60,-4-3 1,3 0-2,-8 0 0,5 1-13,-4 5 1,4 4-9,-4 1 0,6 5-18,-2-6 60,4 1 0,3-1-125,3 1 0,-1 1 91,6-1 1,0-4-60,5 4 0,1-4 50,4-1 1,5-1 13,10 1 1,3-5-17,6 0 0,0-7 117,1 2 0,1-4-20,3-1 0,-4 0-76,-1 0 1,0-1 44,-4-4 1,3-3-25,1-7 1,0 0 15,1 1 1,-2-1 4,-4 0 0,2-1 1,-6-4 0,-1 4 33,-4-4-171,0 4 48,-1 1-5,-5 7-90,-3 2 139,-12 6 0,-1 6-68,-3 4 0,-3 3 52,3 2 0,2 0-117,-2-1 0,7 3 95,-2 2 0,4-3-24,1 4 0,0-4 42,0-1 1,3-2 1,7-3 1,0 1 72,9-6 1,4 0-55,2-5 1,2 0 103,3 0 0,-1-1-65,0-4 0,1-4 54,-1-5 0,-1-1 40,-3 0 0,-4 1-96,-7-1 1,1-5 127,0 1 0,-7-2-104,-3 1 0,1 4-84,-1-4 0,0 4 86,-5 1 1,-1 0-106,-4 1 1,-3 4 52,-7 0 1,-6 7-108,-4-2 0,-3 3 27,-1 2 0,-2 0-69,-3 0 0,3 2-186,-4 3 0,4 3 112,2 7 0,-1-1 208,1 1 0,6 6 0,2 2 0</inkml:trace>
  <inkml:trace contextRef="#ctx0" brushRef="#br0" timeOffset="2623">4351 545 7569,'15'-15'0,"-2"0"-159,-3 1 0,3 4-464,-4 0 596,-2 0 1,4 0 160,-6 1-6,7 5 43,-11-2-14,6 6 7,-7 0-131,0 6 1,-2 3-32,-3 5 1,4 1-30,-4 0 1,-2 4 49,2 1 0,-4-1-73,4-4 1,-2 0 52,2 0 1,4-1-10,-4 1 0,3 0-40,2-1 1,0-4-51,0 0-5,0 0 92,0-2 1,7 3-12,2-6 0,4 0 5,2-5 1,0 0 37,0 0 1,-1-2-38,1-2 1,5 0 78,-1-6 0,6 1-67,-6-6 0,2 0 37,-1 1 1,1-6 8,4 0 1,-2-1 8,-4 2 0,-2 2-41,2-2 1,-2 2 10,-3 3 0,1-1-12,0 0 0,-1 5 12,1 1 0,-5 5-28,0-1 0,-5 4 39,4 1-55,-5 0 1,7 1 29,-6 4 1,0-1-16,-5 5 0,5-4-29,0 5 1,1-5 37,-1 5 1,-3-5-73,3 5 64,3-7 1,-5 8 0,7-6 1,-5 7 0,5-3 1,-7 0 2,2 0 0,1-4-3,-1 5 0,0 0 7,-5 5 1,0-6 0,0 1 1,0 0-8,0 5 1,-7 1-59,-2 4 0,1-4 58,-2 3 0,0-2-160,-5-3 1,1-4 83,-1 0 1,5-5-359,0 5 436,7-7 0,-10 4 0,5-7 0</inkml:trace>
  <inkml:trace contextRef="#ctx0" brushRef="#br0" timeOffset="3004">5071 604 7128,'15'6'91,"0"-4"1,-1 4-5,1-6 1,-5 0-49,0 0 1,-1-1-45,6-4 1,0 1 72,0-5 0,4-1-71,1-5 0,-1-1 94,-4-4 1,5 4-122,-1-4 1,1-1 63,-6 1 0,1-4-26,0 4 0,-7 1-21,-3 4 0,1 5 59,-1 0 0,-1 6-113,-9-6 1,-3 6 94,-7 0 0,-6 4-103,-4 4 1,-4 0 50,-6 6 0,4 4-65,-3 6 1,8 4 66,2-4 1,6 6 3,-2-1 0,4-3 48,1 3 1,7-5 0,3 4 1,3-4 40,2 4 0,0-6-74,0 2 0,12-6 133,2-4 0,16 2-58,-1-8 0,10 1 30,1-5 1,7 0-46,2 0 0,6 0-326,-1 0 0,2-1 62,-2-4 206,3 3 0,-5-11 0,7 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42.9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206 618 7569,'-15'-8'101,"-6"1"0,0 1-12,-4-4-45,-3-10 1,10 2 114,-6-6 0,6-6-23,-2-4 0,11-7-88,4 2 1,3-3-178,2-3 1,8 1-430,7 0 0,6 2 140,9 3 418,5-4 0,10 6 0,7-8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44.3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7569,'-21'7'-272,"3"-6"311,-7 4 0,6-3-88,-6-2 1,1 0 98,-6 0 0,1 0-76,0 0 1,4 0-176,1 0 0,6-2 201,-2-3 0,-3 4 0,0-6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44.5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7569,'-14'15'163,"-1"0"-26,0-7 1,-1-2-2,-4-6 0,4 5-72,-4 0 0,-1 0-56,1-5 0,-4 2-249,4 3 1,1-4 240,4 4 0,0-3 0,1-2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43.4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0 603 6978,'10'-1'268,"0"-4"0,-5-5-91,5-10 1,-1 3 3,6-8 0,0 1-82,0-6 0,-1 1-62,1-1 0,4 6 12,1-1 1,1 6-178,-1-6 0,-2 7 8,6-1 0,-4 7 93,4 2 0,-4 7-87,5-2 1,-7 4 101,1 1 0,-7 0-23,-3 0 1,-5 6-134,1 4 74,-4 10 0,-6 2 63,0 8 0,-6-1-72,1 1 1,-3-3 57,-2-2 1,7 1-4,3-6 1,-1 4 31,1-4-32,0-1 1,7-6 28,3-3 0,-1-3-18,11-7 0,-2-7 29,12-3 0,-2-8-19,1-1 1,4-6 73,-4 6 0,4-6-41,1 6 0,-4 1 4,-1 8 0,-6-2 253,2 8-212,-4-1 1,-3 6 83,-3 4 0,2 0-129,-7 10 0,4-4 9,-4 9 1,0-4-92,-5-1 1,5 0-177,0-1 1,6 1 165,-1 0 86,3-1 0,2 1 0,0 0 0</inkml:trace>
  <inkml:trace contextRef="#ctx0" brushRef="#br0" timeOffset="242">1015 853 7569,'14'15'-955,"1"-8"1130,0-7 1,-1-7-7,1-8 0,1-6-59,4-3 0,-4-11-51,4-4 1,1-3 9,-1-2 1,-1-2-28,-4-3 0,0-2-70,-1-3 1,-5 2-185,-5 3 1,-2 2 91,-2-7 1,-8 5-590,-7-5 709,-6 6 0,-8-2 0,-1 6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42.3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162 707 6716,'0'-15'129,"5"0"-12,0 0 0,6-6 247,-1-3 0,3-4-165,2-1 0,-1-1-94,1 1 1,-2-1-287,-3 1 124,3 0 1,-5 4-139,7 1 0,-1 4-601,1-5 796,6 7 0,-4-9 0,4 4 0</inkml:trace>
  <inkml:trace contextRef="#ctx0" brushRef="#br0" timeOffset="197">720 1 7569,'8'8'96,"-1"5"70,-7-11 1,-7 4 73,-2-6 0,-4 0 252,-2 0 1,-6 0-288,-4 0 1,-6 2-97,-8 3 0,0-2-137,-10 7 1,-4-5-49,0 5 1,-3-1-217,2 6 0,0 0-439,10 0 0,-2-1 117,12 1 614,0-7 0,4 12 0,1-4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4.7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1 616 7569,'8'0'0,"5"0"-546,-3 0 359,-4 0 0,7 5 174,-3 0 63,-3 0-45,6 2 0,-10-4 3,7 7 0,-5-5-2,5 4 0,-1-5 13,6 1 0,0 1 12,-1-1 0,3 0 6,2-5 0,-1-2-14,7-3 0,-6-3 1,6-7 0,-1 1-20,6-1 1,-2-1 15,-4-4 1,4 2-9,-4-6 0,-1-1 9,2-4 0,-7-2-10,1-4 1,2 4 5,-1-3 0,5-2 70,-6 2 1,2 0-55,-1 4 0,-2-4 7,6 0 0,-6-1-92,2 6 1,-9 6 106,-1 3-230,-6-2 153,2 5 1,-12 3 1,-4 9 1,-3 5 12,-2 5 0,0 3-61,1 6 0,-1 6 60,0 0 0,-4 6 2,-1-2 1,0 9 22,6 1-28,-1 7 1,0-8 0,1 6 15,-1 2 1,5 1-18,0 2-21,7-6 27,-10-2 0,11-7-2,-3 1 1,4-3 4,1-2 1,0-4 0,0-6 1,6-2-1,4-3 1,3 1 96,2-6-97,0 0 1,6-7 0,2-1 49,0-2 1,4-6-42,-2 1 1,1-8 32,-2-2-31,4 1 1,-10-1-1,5 0 10,-2 2 0,-1 2-19,-5 1 1,-2 1-7,-4-1-54,4 0 68,-11 7-21,5 2 1,-7 7 0,0 4-1,0 5 0,-2 3-29,-3 2 0,2 4 11,-7 1 0,5 4-5,-5-4 1,7 0 19,-2-6 1,4 1-1,1 0 0,1-1 13,4 1 0,-2-5-16,7 0 1,0-7 40,5 2 1,-1 1-37,1-1 1,0 0 83,-1-5 0,1 0-72,0 0 1,1-6 174,4-4-164,-4-3 1,5-2 0,-4 0 17,2 1 0,-2-1-40,2 0 0,-2 1 31,-3-1 1,1 2-21,0 3 1,-1 4 20,1 6 0,-5 0-47,0 0 0,-7 1 30,2 4 1,1 3-88,-1 7 1,0 0 24,-5-1 0,-5 6-119,0 0 1,-4-1-262,4-4 440,-7 0 0,4 6 0,-7 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47.7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1 280 7598,'8'-7'158,"5"-1"1,-5-8-203,7-4 1,-1 2 79,1-6 1,0 4-103,-1-4 1,1 4 55,0-4 1,4 6-98,1-2 0,1 4 1,-1 1 1,-4 2 66,4 3 0,-4 4-54,-1 6 41,0 0 1,-7 6 41,-3 4 1,-4 8-15,-1 2 1,0 4 18,0-4 1,-1 4-12,-4-4 0,3 4 5,-3-4 1,4 1-3,1-1 26,0-4 0,0 5-17,0-6 0,1-7 0,4-3 0,3-3 14,7-2 0,0-2-16,-1-3 0,1-3 15,0-7 0,-1 5-11,1 1 1,0-1-14,0-5 1,-6 5 14,1 1-21,0 5 82,5-9 1,-6 12-63,1-4 11,-6 10 1,4 3-7,-3 6 0,-2-4-9,7 0 0,-5 0 13,4 5 0,1-6-204,5 1 0,0-5 196,-1 5 0,1 0 0,0 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47.9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1 780 7569,'14'0'-7,"1"0"1,0-7 43,-1-3 1,1-4 103,0-6 0,4-3 8,1-6 1,5-5-162,-6-1 0,6-4 101,-6 5 1,1-7-154,-5 2 1,-7-5 68,-3-5 0,1-2-303,-1-3 1,-7-3 86,-7 3 211,-11 3 0,-9 1 0,-9 6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44.9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809 662 6302,'-14'0'348,"-7"0"-223,-4 0 1,-4 0 193,-6 0 1,4 0-228,-3 0 1,-2 5-179,2 0 0,4 0-361,6-5 270,-1 0 0,2 0-418,4 0 595,3 0 0,1 6 0,0 3 0</inkml:trace>
  <inkml:trace contextRef="#ctx0" brushRef="#br0" timeOffset="240">280 927 7027,'8'-2'-152,"-3"-3"0,-1-3 486,1-7 1,-2 1-211,7-1-43,-7 0 0,5-6-7,-3-3 0,-2 1-74,7-2 1,-7 1-283,2-6 1,2 3 154,-2 2 1,4-1 126,-4 6 0,7 1 0,-4 4 0</inkml:trace>
  <inkml:trace contextRef="#ctx0" brushRef="#br0" timeOffset="524">648 927 7569,'8'0'-15,"0"-7"51,-3-3 0,3-3 184,7-1 0,-5-3-12,-1-2 1,1-4-326,5-6 119,-7-1 0,4-4 111,-8 0 0,6-1 56,-5 6 1,2 1-170,-2 4 0,-4-4 0,6 5 0</inkml:trace>
  <inkml:trace contextRef="#ctx0" brushRef="#br0" timeOffset="1357">545 1 6688,'-10'5'64,"0"0"0,5 1 53,-4-1 1,-1 3 20,-5 7 1,0 1-50,1 4 0,-6-2 7,0 6 1,1-4-30,4 4-6,0 1 0,-4 4-58,-1 1 0,-4 4 77,4 0 1,-6 7-90,2-2 0,-4 4 72,-2 1 1,6 5-122,-1 0 0,6 6-2,-6-1 0,7 2-82,-1-2 1,4-4 101,5-6 1,-1 5-90,6 0 1,0 0 18,5-5 0,0-1 68,0-4 1,7 2 64,2-7 1,4 1-71,2-6 0,0-1 18,-1-4 1,3-4 19,2-10 1,4-4 13,7-6 1,-1-1 22,0-4 1,6-10 10,-1-10 1,2-4 64,-2-5 1,-3-4-61,4-6 0,1-5 120,-2 0 1,2 0-42,-2 5 1,-1-5 59,6 0 0,-5-8-61,5-2 1,-6-1-21,1-9 1,-4 7-73,-6-2 0,-4 4-110,-10 1 1,-4 7-293,-6 3 0,-1 10 190,-4 4 1,-10 6-288,-9 4 0,-4 6 469,-2 9 0,-6-3 0,-1 5 0</inkml:trace>
  <inkml:trace contextRef="#ctx0" brushRef="#br0" timeOffset="2295">1177 1015 7569,'-8'-8'-614,"-4"-5"665,7 3 0,1-3 178,4-2 1,0 0-198,0 1 0,0-7-121,0-4 1,6 2-204,4-1 179,3-1 0,3-4 55,4-1 58,3 1 0,13 0 0,1-1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59.2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7569,'-7'13'-428,"-2"-3"0,-9 1 269,-2-6 1,-5 5 270,6-5 1,-7 0-288,1-5 1,-1 0 58,2 0 1,-3 0 115,8 0 0,-1-7 0,6-1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59.3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0 7569,'-13'15'-209,"2"-2"-120,-14-3 0,1 1 268,-6-6 1,1 0-81,-1-5 1,1 0 140,0 0 0,-1-7 0,1-1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58.5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1 676 7569,'10'0'0,"-1"0"0,-4-5-186,5 1 138,0-8 0,6-1 107,4-7 1,3-11 59,6 2 0,-4-4-85,-1 4 0,-1 0-99,1-1 1,-1 7 24,-3 4 10,-4 2 1,4 8 20,-10-1-2,3 7 0,-7-2-50,4 10 1,-3 3 52,-7 6 0,0 3-95,0 2 1,-2-1 50,-3 7 0,3-1 18,-2 6 0,2-6 28,2 1 0,0-7 4,0 1 28,0-2 1,2-9-49,2-3 0,0-4 46,6-1 1,-1-1-33,6-4 1,0-3 15,-1-7 0,1-1-7,0-4 1,0 2 4,-1-7 0,-4 8-5,0-3 1,-2 8-2,2 3 28,3 5 1,-10-2 2,7 6 1,-7 2 18,2 2 1,2 0-41,-3 5 1,8 6-18,-2 5 0,-2-1 21,2-4 1,-1 0-15,6-1 1,5 0-41,-1-5 1,6 3-124,-6-7 1,8 0 149,-3-5 13,4 0 0,8 6 0,1 2 0</inkml:trace>
  <inkml:trace contextRef="#ctx0" brushRef="#br0" timeOffset="241">1162 765 7569,'0'14'-469,"0"-6"0,2-1 344,3-7 274,-4 0 1,11-2-60,-7-3 0,6-4 6,-1-11 1,3-4-51,2-11 0,4 1 6,1-10 0,-1 1-86,-4-11 14,0 7 1,-1-10 8,1 3 1,-7-1-102,-3 1 0,-5-2-256,-5 7 368,-9 0 0,-9-2 0,-7-1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57.3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221 692 7569,'0'-10'-34,"0"0"1,0-1 38,0-9 83,7-3 0,1-6 37,7-1 1,-6-1-183,1-3 1,0-2-219,5-3 1,-1-2 104,1 7 0,0-5-43,-1 4 1,1 6 212,0 4 0,0 7 0,-1-3 0</inkml:trace>
  <inkml:trace contextRef="#ctx0" brushRef="#br0" timeOffset="175">736 1 7569,'14'0'-464,"1"0"-44,-7 0 758,-1 0 500,-7 0 1,-15 0-433,-10 0 0,-10 0-50,-14 0 0,-4 6-148,-5 4 0,4-2-93,0 2 124,6 0-200,-9 5 0,11-1-185,-3 1 1,4-2-296,1-3 287,6 3 242,-4-5 0,11 7 0,-5-1 0</inkml:trace>
  <inkml:trace contextRef="#ctx0" brushRef="#br0" timeOffset="688">1368 736 7569,'-15'6'-3,"-5"-4"139,1 3 1,-7-4 173,1-1 0,2-1-127,-1-4 1,-1-5-141,-4-10 1,6 2 116,3-6 0,4-1-245,1-4 1,7-2-94,3-3 0,4-2-102,1-3 1,8-4 13,7 4 0,7-2-629,13 2 895,2 3 0,14 0 0,1-1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55.9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207 45 7345,'-15'0'360,"0"0"1,1 2-281,-1 2 1,0 0-6,1 5 1,-1-4-109,0 5 68,0 0 0,1 5-48,-1-1 1,5 1 103,0 0 0,6 4-195,-6 1 1,6 0 57,0-6 1,2 3-51,2 2 0,6-2 63,4 2 1,3-3 22,2-1 0,6-5 11,4 0 0,7-7-13,3 2 1,6-3 56,-2-2 0,2-5-49,-2 0 1,-2-7 54,-2 3 1,-9-5-9,3 0 1,-8-1 8,4 0 0,-7 1-48,1-1 1,-2 2 17,-3 3 1,-4-1-114,0 6 1,-7-2 41,2 2-140,3 4 1,-6-6 108,5 14 1,-7 1 31,0 7 0,0-1-62,0 1 0,0 1 145,0 4 0,1-4-59,4 4 1,8-5 150,7-6 1,6 3-93,-2-7 0,4 0 86,2-5 0,-1 0-64,0 0 1,6-5 55,-1 0 0,5-7-36,-5 3 1,-1-9 10,-8-2 0,-4 0 21,-6 6 0,-1-3-50,1-2 1,-5 2 108,0-2 1,-7 2-100,2 3 1,-4-1-45,-1 0 1,-6 2 55,-4 4 1,-5-3-136,-4 7 1,-4 0-17,-7 5 0,-1 0-119,-3 0 0,-2 2-184,-3 3 1,-2 3 172,7 7 0,1-1-108,9 1 0,-2 0 85,6-1 1,0 1 222,6 0 0,-1 6 0,0 2 0</inkml:trace>
  <inkml:trace contextRef="#ctx0" brushRef="#br0" timeOffset="388">1000 221 7569,'15'-6'0,"0"2"-241,0-5 1,-1 4-378,1-5 682,0 0 1,-2 0 446,-3 1-290,3 5-69,-12-9-118,6 12-18,-7-6 0,0 9 10,0 3-14,0 3 0,-5 6-97,0 1-24,0 0 9,5 0 1,0-1 94,0 1 0,0-5-43,0 0 0,2-2 28,3 2 0,3-2 32,6-3 1,1-4 11,0 4 1,6-5 5,4-5 1,-3 2-22,3-7 0,4-5 9,6-4 0,-1-2 36,-5 1 1,6 4-38,-1-4 0,0-1 25,-4 1 0,-1 1-21,0 4 0,1 0-7,-1 1 1,-4 4 5,-1 0 1,-1 7 53,2-2 0,-4 3-47,-6 2 1,-1 7-2,1 3 0,-7 4-27,-3 6 1,-3 1 28,-2 4 1,-7 1-160,-3-7 0,2 6 93,-2-6 1,1 1-239,-6-5 0,5-2 4,0-3 272,7-4 0,-10 1 0,5 1 0</inkml:trace>
  <inkml:trace contextRef="#ctx0" brushRef="#br0" timeOffset="716">1927 133 7569,'14'13'-303,"1"-3"0,1 1 151,4-6 1,-4 0 307,4-5 1,-4 0-42,-1 0 0,4-1 1,1-4-32,0-4-105,-6-5 0,1-1 78,0 0 0,-2 1-30,-3-1 0,1 0 28,-6 1 0,0-1-45,-5 0 0,0 5 40,0 1 1,-7 5-111,-3-1 0,-9 4 89,-6 1 0,-2 0-41,-3 0 1,2 6-10,4 4 1,-2 3-14,6 2 0,1 0 9,4-1 0,2 3 22,3 2 0,4-1 105,6 7 0,0-2-99,0 1 1,3 2 112,7-6 0,1-1-113,14-4 0,6 0 10,8-1 0,5-4-112,5 0 0,-3-7 81,3 2 0,-2-3 18,2-2 0,3-7 0,7-1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6:49.6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16 611 7569,'-7'8'491,"5"-1"1,-4-14-303,6-3 0,2-4-44,2-6 1,5 2 11,5-7 0,1-4-47,0-5 27,-1-7 1,1 5-181,0-3 0,0-2 96,-1 7 0,1-6-310,0 6 1,-1-5 139,1 5 0,-5 4-198,0 6 0,-5 7-144,4 3-84,-5-1 421,2 13 1,-6 2 65,0 10 1,-2 5 16,-2 5 0,2 1-75,-3 3 1,3 2 181,2-6 1,2 4-31,3-4 1,5 0 88,9-6 0,-1-5 24,7-5 1,4-2-11,6-2 1,4-2-19,-5-2 1,10-5-52,-5-5 1,5-6 15,-9 0 0,-1-6-28,-5 2 0,-4 1-105,-1-2 0,-6 8 63,2-3 1,-5 4-56,-6 1 0,3 5 100,-7 0-199,0 7 123,-5 3 1,-2 15-12,-3 9 0,-3 4-10,-7 1 0,1 1 25,-1-1 1,2 2-80,3 4 1,-3-9 76,3 3 0,2-4-182,-2-1 1,7 2 53,-2-6 1,3 4-54,2-4 1,0 1-245,0-1 436,0-4 0,0 5 0,0-6 0</inkml:trace>
  <inkml:trace contextRef="#ctx0" brushRef="#br0" timeOffset="659">1000 464 7569,'9'0'-10,"2"2"49,-6 2 1,2-2-8,-3 3 15,5-3 1,0-4 50,1-3 1,0 2 37,5-7 0,-1 0-101,1-5 1,5 4 82,-1-4 1,1 7-94,-5-11 1,-1 6 30,1-7 1,-5 5-21,0 5 0,-7-3-104,2 4 0,-4 0 123,-1 0-110,0 5 0,-6-2 67,-4 6 0,-10 0-67,-4 0 1,-2 6 62,1 4 0,-2 0-159,2 5 0,4-4 81,1 9 0,4-4-27,1-1 1,0-1 72,1 1 1,4 5-2,0-1 1,7 1 54,-2-5 1,5-1-59,5 1 0,5 0 71,9-1 0,3-1-37,2-3 0,5 2 11,1-7 1,-1-1-15,6-4 1,-4-1-19,-2-4 1,0-3 145,1-7 1,-6 0-76,1 1 0,-2-1 16,1 0 1,2 2-44,-6 3 0,-1-3-36,-4 4 1,0-3 40,0 2 0,-6-1-225,1 6 80,-7 0 61,4 5-246,-7 0 219,0 7 1,0 1-28,0 6 1,0 1 49,0 0 0,0 0 84,0-1 1,6 1-87,4 0 0,5-2 120,5-3 1,1 1-97,3-6 1,7 0 63,-6-5 0,11-2 90,-7-3 0,-1 2-69,-4-7 0,-1 0 53,2-4 1,1-1-80,-6 0 0,-1 1 122,-4-1 1,-5 0 34,-1 0-24,-5 1 1,2-1-60,-6 0 1,-1 6-38,-4-1 1,-5 7-115,-10-2 0,2 3 78,-6 2 0,-1 0-103,-4 0 0,-5 0 70,-1 0 0,1 2-257,5 3 0,6-2 96,3 7 0,-1-6-726,1 6 446,1 0 446,4 5 0,7-1 0,1 1 0</inkml:trace>
  <inkml:trace contextRef="#ctx0" brushRef="#br0" timeOffset="1075">1927 464 7569,'14'0'-98,"-4"-5"309,0 0-121,-7 0 155,10 5-241,-11-6 152,4 4-298,-6-5-73,0 7 97,0 14 1,0-5 93,0 11 0,0-4-67,0-1 1,0 0 61,0-1 1,2-1-25,3-3 0,3 2 35,7-7 1,-1 4-12,1-4 0,6 0 41,4-5 1,-2-1-29,1-4 0,1-4 121,4-5 0,-4-1-104,-1 0 1,-1-4 94,1-1 0,4 1-46,-3 4 1,-4 0-24,-1 0 0,-4 2 57,-1 4-9,-7-4 28,5 11-26,-12-5-119,6 7 0,-7 7 65,0 3 1,0-2-107,0 2 112,0-1-83,0 6 19,0 0-12,7-7-150,1-1 0,1-7 64,1 0 0,-5 0-302,5 0 435,-7 0 0,10 0 0,-5 0 0</inkml:trace>
  <inkml:trace contextRef="#ctx0" brushRef="#br0" timeOffset="4811">2514 552 6981,'9'0'754,"-3"0"-516,-6 0 69,7 0-8,-6 0-164,6 0-49,-7 7 0,2-6-53,2 4-9,-2 3 82,5-6 0,-6 11-114,4-3 1,-2-2 17,7 2 1,-5-2-5,5 2 1,-5 3 8,5-3 23,-1 3 0,4 1-76,-3 1 0,-2-5 103,-3 0-19,-3-1 7,4 6-82,-6 0 0,0-5-10,0-1 0,-1-5-261,-4 1-500,3-4-27,-4-1 1,6-6 826,0-4 0,6-3 0,2-2 0</inkml:trace>
  <inkml:trace contextRef="#ctx0" brushRef="#br0" timeOffset="5410">2529 493 6843,'0'8'-291,"0"-1"489,0 0 34,0-6 14,0 6-72,0-1 0,-1-3 119,-4 7-174,3-6 1,-6 9 10,3-4 0,3 0-2,-3 0 0,-1 1 0,1 5 0,-2 0-228,3-1 89,2 1 1,-10 0 72,8-1 1,-6 1-96,5 0 1,-5 4-57,5 1 1,-5-5 80,5-6 1,-1-4-401,1 5 127,3-7-240,-4 4 0,12-7 521,4 0 0,3-7 0,2-1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7:02.3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1 647 7569,'10'0'-712,"-1"0"397,1 0 1,10-6 351,-1-4 0,6-3 171,-5-2 0,4-4 62,-4-1-165,6-6 1,-8 3-122,6-6 1,-6 6 0,2 3 1,-4-1-81,-1 1 0,-2 6 93,-3 4 0,-2 7-82,-3-2 88,-4 3 1,6 4-85,-7 3 0,0 3 38,0 6 0,0 3-37,0 2 1,0-1 72,0 7 0,0-6 3,0 6 0,0-7 77,0 1 1,0-2-97,0-3 1,2 1 174,2 0-103,-2-7-4,11 5 1,-5-11-29,7 3 0,-5-9 4,0-1 0,-1-6-2,6 1 0,5-3 0,-1-2 1,1 1-12,-5-1 0,-6 2 25,1 3 70,0-3-69,5 12 37,-1-6 0,-4 7-33,0 0 0,-5 5 3,5 0 1,-5 6-15,4-1 0,0-2 4,0 2 0,4 0-42,-3 4 1,5-4 41,4 0 1,-2-7-124,2 2 1,3-1 65,-3 0 1,6-2-633,-6 3 657,7-3 0,-3-9 0,7-1 0</inkml:trace>
  <inkml:trace contextRef="#ctx0" brushRef="#br0" timeOffset="294">1133 824 7569,'14'0'0,"1"-7"-100,0-3 1,-1-3-189,1-1 0,0-8 365,0-2 1,4-10 393,1-6 0,-6-4-348,-4-5 0,-2-8-49,2-7 1,-3-4-458,-7 4 1,-8-4 73,-7 4 76,-13 0 1,-9 5 0,-8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6.1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0 978 7569,'15'2'0,"-1"3"-78,1-3 0,0 4-84,0-6 0,-1 0 143,1 0 1,1-2 85,4-2 1,-2 0-111,6-6 1,-4 1 96,4-6 1,-4-5-62,5 1 0,-3-2 53,3 1 1,1-1-2,-6-4 0,-2-1-10,-9 6 1,3-1 4,-7 2 0,5 7-66,-6-2 94,1 2-99,-5 4 1,-6 1 59,-4 7 0,-10 2-84,-4 3 1,-4 5 67,-1 9 1,1-2-118,3 2 57,-2-2 0,5 2 0,-2 2 20,4 2 0,4-3 22,1 4 0,6-6-12,-1 2 1,6 1 15,0-1 1,2-1-16,2-4 1,0 0-1,0-1 0,8-4 6,7 0 1,-1-5 2,6 5 0,3-7 60,1 2-59,4-3 1,0-2-1,-2 0 63,-1 0 1,-6-2-60,6-3 0,-2 2 70,1-7 0,2 0-49,-6-5 1,6 1 2,-2-1 1,-1-1 5,2-4 1,-6 4 69,6-4 0,-7-1-48,1 1 1,-4-1 9,-5 2 1,-2 7-85,-3-3 0,-3 4 96,3-4-110,-4 7 0,-7-3 64,-4 6 1,-3 0-102,-2 5 1,0 0 53,1 0 1,-6 5-31,0 0 0,-1 6-20,2-1 1,2 3 49,-2 2 1,7-1-23,3 1 26,-1 6 1,0-3 0,2 5-8,1-2 1,2 4-2,5-6 1,0 3 26,0-3 1,0-2-19,0 2 10,7-2 1,6-3 16,7 1 0,1-7-23,-2-3 1,3-3 62,2-2 0,4 0-57,-4 0 1,4-5 77,1 0 1,1-7-65,-1 3 1,2-4 11,4-2 1,-4-1-14,3-4 0,-5 2-4,-4-7 1,3 7-13,-4-1 0,-1-2-6,1 1 0,-6 0 5,2 6 10,-4 6 1,-1-4-26,0 7 22,-7 0 1,-2 7 0,-6 3 0,0 8-2,0 7 1,0 1-74,0-2 0,-4-1 6,-1 7 61,0-7 1,0 5 0,0-5-1,2 1 0,-1-4-26,0-5 34,2 0 0,-5-1-6,7 1 0,2-7 3,3 2 1,3-3-10,7-2 1,-1 0 38,1 0 1,0 0 74,0 0-101,-1 0 1,3-5 5,2 0 1,-2-5-1,2 4 3,-3-2 0,-1 3-10,0-5 0,-5 7 8,-1-2 1,-4 2-10,5-2 4,-7 3-8,4-5 0,-7 9-117,0 3 113,0-3-12,0 11 16,0-5 1,0 2-1,2-2 18,2-2 0,0 4-21,6-5 0,-1 2 63,6-3 0,0-2-37,-1 3 1,6-3 6,0-2 0,6-5-16,-2 0 1,-2-7 0,4 6 1,-5-6 27,2 3 1,-5-1-22,1-5 1,-7 5 69,-2 1 1,-2-1-67,1-5 0,-2 5 69,-7 0 1,0 6-70,0-6 0,0 5-3,0-5-8,-7 7 1,-7-4 0,-11 9 25,-2 3 0,-8-2-99,1 7 0,-2 0 86,2 4 1,3-1-172,-4-3 92,4 3 0,7-5 0,1 7-54,2 0 0,3 0 81,8-1 1,-1-4-22,6 0 1,0-5-47,5 5 73,0-7 1,1 8 0,4-6-30,5-2 0,8 4 11,2-2 0,6 0 56,-2-5 1,4 0-45,1 0 1,1-2-5,-1-3 0,1-3 62,-1-7 1,0 1 101,1-1 1,-2-1-67,-4-4 1,4-3-59,-4-6 1,4-2 22,2-4 1,1-7-9,3-7 0,0-7 4,10 3 1,-3-10-222,8 0 0,2-3 265,-2 3-64,0-4 1,-7-7 0,-3 2 2,-4 4 1,-6 9-104,-4 10 0,-4 11 102,-7 9 1,0 11-36,-5 8 27,-2 7 1,-7 10 0,-2 14-59,-3 10 0,-4 13 46,-11 10 0,4 6-78,-4-1 75,-3 10 1,5-20 10,-6 9 0,-1 1 0,-3 2-98,4-4 0,-4-3 81,4 0 0,1 1-289,-2-6 312,7 0 0,-5-3 0,4 0 0,-2-2 0,3-7 0,5-4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7:00.3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442 515 7569,'-7'8'-14,"-3"-3"0,-3 1 109,-1-1 0,-6 0 88,0-5 1,-6 0-272,2 0 0,1 0 83,-2 0 0,6 0-255,-6 0 0,7 0 48,-1 0 212,-4 0 0,0 7 0,-6 1 0</inkml:trace>
  <inkml:trace contextRef="#ctx0" brushRef="#br0" timeOffset="188">104 632 7743,'0'-14'286,"0"-1"0,1-1-354,4-4 0,-2 2-20,7-6 1,0-1-533,5-4 620,-7 6 0,12-5 0,-4 5 0</inkml:trace>
  <inkml:trace contextRef="#ctx0" brushRef="#br0" timeOffset="443">295 750 7500,'10'-6'372,"-1"-4"0,1-5-386,5-5 0,0-1 33,-1-3 0,1-4 53,0 3 0,-6-2-514,1-3 0,-6 6 442,0-1 0,5 1 0,-1-6 0</inkml:trace>
  <inkml:trace contextRef="#ctx0" brushRef="#br0" timeOffset="1126">427 30 7569,'-15'0'-154,"1"0"1,4 1 231,0 4 0,-1-1-39,-9 5 0,2-4-1,-6 5 1,4 0 52,-5 5 1,6 1-87,-6 4 1,6-2 54,-6 6 1,7-4-77,-1 4 1,2 1 91,3 4 0,-4 5-37,3 1 0,-3 1-24,8-2 1,-3 3-1,-1 8 0,5-1-54,4 0 1,4-5 52,1 0 0,0-1-80,0 1 1,1 2 26,4-7 0,5 5-105,10-5 1,-2 1 62,6-6 1,1-4 21,4-1 0,7-11 30,3 2 0,4-10 2,1 0 0,2-4 106,3-1 1,-5-8-73,0-6 0,-2-3 128,-8-7 0,1-2-39,-6-9 0,1-2 32,-1-7 1,0-2-23,1-3 1,-1-3 101,1-7 0,-8 0-4,-2 0 1,-5 0-57,-5 1 0,-4 5-230,-6 4 1,-8 4 64,-7 1 1,-6 1-509,-8 4 0,-2 8 270,-4 6 1,4 7 254,-3-1 0,-4 9 0,1 3 0</inkml:trace>
  <inkml:trace contextRef="#ctx0" brushRef="#br0" timeOffset="1488">1191 838 7569,'-19'0'9,"-1"0"0,-6-1 137,2-4 1,1 1-76,-2-5-36,1-1 0,1-10 49,3 1 0,4-7-228,1 1 1,7-8-219,3-1 1,5-5 225,5 5 0,5-6-489,9 6 625,11 0 0,7-2 0,8-2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1T08:21:30.7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26062 10070 7569,'0'8'-1174,"0"-2"1369,0-6 0,-6 0-68,-4 0 1,-3 0-68,-2 0 0,-4 0 10,-1 0 0,-6 0-36,1 0 0,-4-4 27,-5-1 0,-4 0-87,-6 5 1,0-2 82,0-3 1,-5 4-162,0-4 1,-5 3 87,5 2 1,0 0-104,5 0 0,6 0-33,4 0 1,8 2 151,1 3 0,7-4 0,-3 6 0</inkml:trace>
  <inkml:trace contextRef="#ctx0" brushRef="#br0" timeOffset="141228.729">31707 4763 7569,'0'15'-283,"0"0"176,0-1 1,0-4-230,0 0-377,0-7 978,0 10-415,0-11 57,0 5-16,-7-14 1,6 4 33,-4-7 75,3 7 0,-4-10 0,-3 4 0</inkml:trace>
  <inkml:trace contextRef="#ctx0" brushRef="#br0" timeOffset="141756.729">31722 3867 7569,'0'10'-149,"0"-1"0,-2-1-177,-3 2 0,3-2 428,-3-3 1,-3-3-31,-1 3 0,0-3-68,0-2 0,4 0 55,-5 0 1,7-7-124,-2-3 0,-2-3 20,2-2 0,0-1 24,5-4 1,0 4-18,0-3 1,7-3 51,3 3 0,3-1-75,1 5 1,1 1 54,0-1 0,1 2-18,4 3 0,3-1 17,6 6 1,0 0 2,1 5 1,-1 2 18,1 2 0,-6 5 2,1 5 1,-9 3 181,-1 2-195,-7 4 1,-8 8 0,-2 3 52,-3 6 1,-5 2-36,-9 2 1,3 5-6,-4 0 1,-1 5 9,1-5 0,-4 0 15,4-5 1,0-1-11,6-4 1,4-3-7,0-7 0,0-1-14,-4-4 11,5 4 1,-2-11-198,6 2 0,-1-9-51,1-5 224,3-4 0,-4-7 0,6-2 0</inkml:trace>
  <inkml:trace contextRef="#ctx0" brushRef="#br0" timeOffset="133984.728">27268 4793 7569,'-5'10'-1106,"0"-1"955,0-5 460,5 2-181,0-6-154,0-13 1,2 3 21,3-9 0,-2 2-6,7 3 0,-1 4-5,6 0 0,-5 0 22,0-4 0,0 1 24,4 3 0,6-3-23,-1 3 1,1 2 17,-5-2 0,-1 5-15,1-5 0,0 7 79,0-2-49,-1 3 7,1 2-42,-7 0 1,-1 2 12,-7 3 1,0-2-21,0 7 16,0-7 1,0 10-37,0-3 0,0-2 32,0 2 1,-2-5-18,-3 5 0,2-2 2,-7 2 1,5 1-4,-5-6 1,5 7-76,-4-3 80,-1 4 1,-3 2-8,3 0 1,-1-5 1,6-1 1,0 1 10,5 5 1,-5-5-12,0-1 1,0-4 67,5 5-53,7-7 0,-4 6 15,7-5 52,-1-2-54,6 5-30,0-7 31,0 0-55,-1 0 41,1-7-1,-7 5 0,0-6-82,-3 3 46,-3 4 1,6-6-4,-3 7 1,-4-1-178,4-4 181,-3 3 28,-2-4 0,7 6 0,1 0 0</inkml:trace>
  <inkml:trace contextRef="#ctx0" brushRef="#br0" timeOffset="134766.729">27709 4646 7569,'0'14'-1206,"0"-5"1366,0 4 0,0-10-146,0 7 1,-2-7 0,-3 2-97,4 3 125,-13-6-42,6 11 1,-5-5-10,3 7 0,-3-2 19,4-3 0,0 1 10,0-6 0,4 6-44,-5-1 0,7-2 22,-2 2-4,-3 0 0,6 0 7,-3-1 1,5-5-1,5 1 1,-2-4 23,7-1 0,5-1 1,4-4 0,6-3 21,-6-7 1,6 0-35,-6 0 1,3-4-5,-3-1 0,-2 1 9,2 4 1,-2-5 0,-3 1 1,1-1-9,0 5 0,-6 6 11,1-1-11,0 0-12,-2 2 33,-1 1-55,-7 7 0,-2 7 31,-3 3 1,-1 3-64,-4 1 53,-3 1-28,11 0 0,-11 0-7,3-1 0,2 3 23,-2 2 0,7-2-4,-2 2 0,-1 2 15,1-1 0,-2 0-14,2-6 0,4 6 35,-4-1 0,3 3-28,2-3 1,-5-2 23,0 2 1,-1 4-14,1 2 0,2-3-1,-7 3 1,0-7 0,-5 2 0,1 1-1,-1-2 0,0 6-36,1-6 1,-6 6 31,0-5 1,-6 1-50,2-2 0,1-2 42,-2 2 0,6-7-154,-6-2 1,7-7 163,-1 2 0,2 3 0,3 0 0</inkml:trace>
  <inkml:trace contextRef="#ctx0" brushRef="#br0" timeOffset="135417.729">28326 4852 7569,'0'8'-1213,"0"-2"1612,0 1-249,0-6 4,-6 6-245,-3-7 141,-5 0 0,4 0-15,0 0 1,5 0-5,-5 0 1,5 0-15,-4 0 0,4 0 29,-5 0 1,0 5-22,-5 0 0,-1 0 6,-3-5 1,2 1-55,-2 4 0,2-3 23,3 3 0,-1-4-3,0-1 0,0 0-25,1 0-10,-1 0 12,0 0 1,7-6 26,3-4 1,4-3-37,1-2 1,6-4 25,4-1 0,3-6 10,2 1 0,-1-2 2,1-3 0,0 1 2,0-1 0,4 1 0,1 0 0,-1-1 4,-4 1 0,0 1-7,-1 4 1,1-3-1,0 8 1,1-1-3,4 6 1,-4-6 1,4 0 1,-4 2-6,-1 9 0,-1-3-9,1 7 0,-5-5-2,0 6 0,0-1-128,4 5 133,-6 0 2,5 0 1,-9 5-356,6-1 232,-7 8 1,8-9-248,-6 7 377,0 0 0,2 4 0,1 1 0</inkml:trace>
  <inkml:trace contextRef="#ctx0" brushRef="#br0" timeOffset="136192.729">28488 4705 6694,'0'-15'145,"5"5"-95,0 0 0,6 0 12,-1-4 1,-2-1-58,2 0 0,1 1 51,9-1 1,-4-1-59,4-4 1,-2 9 14,1-4 0,-2 3-17,2-2 0,2 4-47,-1 0 108,0 7-81,-6-4 1,-1 9 40,-3 3 1,-3 3-27,-7 7 1,0 1 15,0 4 1,-2-2-151,-3 6 142,-3 1 2,-7-2 0,6 3-6,-1-7 1,2 6-74,-2-6 1,-2 1 36,7-5-44,-6-1 42,9-5 46,-4-3 0,7-8-20,4-2 0,5-10 22,10-5 1,-4-2 1,4 1 1,1 4 1,-1-4 0,-1 1 3,-4 4 1,0-3-15,-1 8 1,1 4 35,0 1 0,-6 3-29,1 2 58,-7 0 0,9 2-54,-7 3 0,0 3-12,-5 6 0,0 3 11,0 2 0,0-2-1,0 2 0,-5-2-21,0-3 0,0 1 24,5 0 0,-2-2-27,-3-3 1,4-2 17,-4-3-57,3-4 1,2 4 50,0-10 0,2-3-20,3-7 1,1 1 9,4-1-19,3 0 25,-5-6 1,2 5 15,0-4 0,-5 9-19,5 1 0,-7 5 14,2-5-14,3 7 0,-5-4 113,7 7 1,-7 7-96,2 3 0,2 3 65,-2 1 0,5 1-53,-6 0 1,6 0 26,-5-1-32,7 1 0,-4-2 9,6-3 0,-4 1-48,0-6 0,0 0 43,5-5 0,-1 0-26,1 0 1,-5 0 15,-1 0 0,1 0-165,5 0 0,-5 0 158,0 0 0,-1 0 0,6 0 0</inkml:trace>
  <inkml:trace contextRef="#ctx0" brushRef="#br0" timeOffset="137169.729">29208 5043 7569,'8'6'-567,"-1"-4"1,-6 4 767,4-6-44,-3 7-93,11-5 0,-10 4-49,7-6 1,-5 0 42,5 0 0,-1 0-65,6 0 0,0 0 52,0 0 1,1 0-10,4 0 0,1 0 2,3 0 0,2 0-6,-6 0 0,4 0-39,-4 0 0,0 0 39,-6 0 1,1 0-88,0 0 108,-1 0-128,1 0 93,-7 7 0,1-6-85,-5 4 42,-2-3-61,5-2 88,-7-7 0,0 4-4,0-7 1,0 5 7,0-5-6,0 1 1,0-6 1,0 0 1,0 1 3,0-1 1,4 0-7,1 0 1,5-1 19,-5-3 1,5-4-19,-5-7 0,6-1 62,-1-3 0,1 1-42,-1-6 0,3 2 4,-3-3 0,-2-2-23,2 3 1,-7 3 0,2 1 0,-3 4-90,-2 2 0,0 6 101,0 4-165,0 2 129,0 2 8,0 7 1,-2 2 6,-3 6 1,2 0 0,-7 0 0,5 5 32,-4 0 0,4 6-39,-5-1 1,2-2 36,-2 2 0,-3-2-25,3 2 0,-3 3 13,-2-3 0,1-2-11,-1 2 1,-1-6-48,-4 6 1,2-6 10,-7 0 0,3-2-71,-3-2 0,-1 0-374,6 0 479,1 0 0,4 0 0,0 0 0</inkml:trace>
  <inkml:trace contextRef="#ctx0" brushRef="#br0" timeOffset="138295.729">30340 4910 7569,'0'9'-934,"1"-3"1142,4-6-31,-3 7 0,5-6-47,-7 6-49,-7-7 1,-1 0-58,-7 0 0,5 0 57,1 0 0,-1 0-169,-5 0 157,0 0-52,7 0 0,-5 0-65,3 0 1,-3-5-23,-1 0 1,4-5 131,0 5-78,0-6 1,-5 4 23,1-3 1,6-3-84,3 4 1,-2 0 68,2 0 1,0 4-53,5-5 0,0 5 46,0-5 1,0 5 0,0-4 1,2-1-4,3-5 1,1 5-1,4 0 0,3 2 17,-3-1 1,5-5-15,4 5 1,-1 0 13,7 0 1,-6 1-11,6-2 1,-1-3 36,6 3-33,-1-3-50,7 5 1,-5-4-4,3 7 0,-4-6 42,-6 1 14,-2 4 0,-1-8 0,2 6 0</inkml:trace>
  <inkml:trace contextRef="#ctx0" brushRef="#br0" timeOffset="140563.729">30854 4910 7569,'0'15'-1369,"0"-7"1620,0 5 93,0-11-103,0 11-169,0-11 43,0 4-25,0 1 11,7-6-43,1 6 1,7-7-72,-1 0 1,1 0 25,0 0 0,1 0-3,4 0 1,-4 0-35,4 0 1,1-5 28,-2 0 0,6-6 12,-5 1 1,4-3-5,-4-2 0,-1 0-22,-4 1 0,-2-1 29,-3 0 10,3 1 1,-11-1-11,2 0 34,-2 0 0,-4 1-48,-2-1 0,-3 5 1,-3 0 0,-3 6-64,3-6 0,-3 5 71,-1-5 0,-1 7-173,0-2 155,0-3-117,1 0 110,-1-7 1,7 0-25,3 0 31,3 1 0,4-1 4,3 0 1,1-1 18,4-4 1,3 4-27,-3-3 0,2 2 24,-3 2 0,3 1-19,-7-1 17,6 0-22,-9 1-4,11-1-14,-12 7 0,-1-4 22,-9 7 0,-4 1-96,-2 4 1,-5 0 86,1 0 0,-3 1-461,3 4 473,3-3 0,-12 11 0,5-5 0</inkml:trace>
  <inkml:trace contextRef="#ctx0" brushRef="#br0" timeOffset="120301.729">25033 4807 6278,'0'9'71,"0"-3"1,0-4-29,0 3 1,-1-4-25,-4 4 38,3-3 385,-4-2-404,19 0 0,-3-5 18,9 0 0,-2 0-7,-3 5 1,3 0 5,2 0 1,-2-1-37,2-4 1,-1 3 27,2-3 0,-4 2-57,4-2 0,1 3 45,-2-3 1,6-1-85,-5 1 0,6-2 72,-2 3 1,2 2-68,-1-3 0,1 2 38,-6-2 0,-1 3-5,-4-3 0,0 4-2,-1 1 10,-6 0-4,5 0 1,-11 1 5,3 4 0,-10-2-90,-5 7 0,2-5 36,-2 5 0,1-2-9,-6 2 1,5 1-14,0-6 1,5 5 15,-4-5 88,5 6 0,-2-7-109,6 5 86,0-5 1,5 4-34,0-3 1,11-4 100,-1 4 1,3-3-55,-4-2 1,7 0 8,4 0 0,-2-2 58,1-3 0,-4 4-74,4-4 1,-6-2 88,2 2 0,1-4-75,-1 4 0,-1-7 48,-4 3 1,0 0-40,0 0 0,-6-1 36,1-5 0,-2 0-12,2 1 0,-3-1 4,-7 0 0,0 5 24,0 1-39,0-1 1,-2-5-65,-3 0 0,-1 6 64,-4-1 1,-3 5-104,3-5 0,-5 7 87,-4-2 0,2-2-167,-2 3 1,-3-1 43,3 5 0,-6 0-170,6 0 262,-1 0 0,5-7 0,1-1 0</inkml:trace>
  <inkml:trace contextRef="#ctx0" brushRef="#br0" timeOffset="126402.729">26356 4984 7569,'0'8'-853,"0"-1"1082,0-7-120,7 0-113,-5-7 0,4-1 54,-6-7 1,0 0-34,0 1 1,5-3 32,0-2 0,1 1-103,-1-7 1,-3 3 43,3-3 0,1-3-10,-1 4 0,2-4-22,-2-1 0,-2 1 47,7 3 1,-5-2-113,4 2 1,-4 2 98,5-1 1,-2 4-144,2-4 1,2 6 75,-8-2 1,6 4 73,-5 1 0,7 0 0,-4 1 0</inkml:trace>
  <inkml:trace contextRef="#ctx0" brushRef="#br0" timeOffset="126947.729">26430 4822 6798,'6'-8'2,"-4"-5"24,3 3 1,1 2-8,-1-2 0,7 2 11,-2-2 1,-2-3-14,2 3 1,-1 4-4,6 1 1,0-2 15,-1 2 0,1 1 22,0 4 1,0 0-19,-1 0 1,3 0-8,2 0 0,-2 4 8,2 1 0,-3 7-14,-1-2 0,-5 3-27,0 1 1,-7 1-2,2 0 0,-3-1-54,-2 1 0,0 5 73,0-1 1,-7 1-120,-3-5 1,-3-1 98,-2 1 0,1 0-135,-1-1 0,0 1-53,1 0-143,-8 0 339,6-1 0,-5 1 0,6 0 0</inkml:trace>
  <inkml:trace contextRef="#ctx0" brushRef="#br0" timeOffset="143053.729">26753 4337 7569,'-14'7'-203,"-3"-4"-51,-2 7 0,-4-5 372,-7 4 1,1 0-12,0 0 1,4 0-177,1-5 0,-1 0 105,-4 5 1,4-5-189,1 1 0,-1 1-63,-4-1 0,4 2 215,1-2 0,-1 3 0,-4 6 0</inkml:trace>
  <inkml:trace contextRef="#ctx0" brushRef="#br0" timeOffset="143664.729">26430 5087 7569,'-7'8'-1149,"6"0"999,-4-3 530,3-3-189,2 4-18,-6 1 1,2-6-105,-5 4 1,-1-3 0,-5-2 0,0 0 0,1 0-1,-1 0 0,-1 0-27,-4 0 0,2 0 34,-6 0 0,-1 0-76,-4 0 1,-1 1 65,1 4 0,-1-3-155,1 3 1,5-2-15,-1 2 1,7-3-129,-1 3 0,2 1 128,3-1 103,-1 0 0,0 1 0,0 3 0</inkml:trace>
  <inkml:trace contextRef="#ctx0" brushRef="#br0" timeOffset="145913.729">28664 5660 6690,'0'8'454,"0"-1"-415,-6-7 1,-1 1-53,-3 4 1,-3-3 72,3 3 1,-3-4-76,-1-1 0,-6 7 63,0 3 1,-6 0-64,2 4 0,1-2 1,-2 7 0,1 3-10,-5-3 1,-1 7 9,1-1 0,-1 3-72,1 1 1,4 0 51,1 1 1,6-1-11,-2 0 0,4-4 44,1-1 1,7-6-19,3 2 1,4-4-19,1-1 0,8-5 11,7 0 0,1-7 0,8 2 1,1 1 24,4-1 1,1 0 4,-1-5 1,-1-1 81,-4-4 0,-2 1-94,-8-5 0,-1 4 269,-3-5-207,-3 0 0,-7-5 71,0 1 0,-7 4-80,-3 0 1,-4 2-73,-6-2 1,2-1 31,-6 6 1,-1-2-108,-4 2 0,-1 2 101,1-7 0,-1 7 0,1-4 0</inkml:trace>
  <inkml:trace contextRef="#ctx0" brushRef="#br0" timeOffset="146430.729">29502 6101 7569,'-15'0'-446,"1"0"1,-1 0 565,0 0-67,-6 0 0,3 0 67,-7 0 0,6 0 11,-6 0 0,3 0-110,-3 0 0,-1-2 63,6-3 1,-4-1-109,4-4 0,-1-3 97,1 3 1,4 2-143,-4-2 38,4 0 1,3-4-74,3-1 0,-1 5 31,6 0-28,0 7 7,5-10 0,2 7 36,3-4 0,4-2 35,11 7 0,4-4-19,11 4 1,-3-7 74,8 3 1,-1-4-99,5-2 0,-5 5-2,0 0 1,-11 2-33,1-2 0,-9-1 99,0 6 0,3-7 0,-1 4 0</inkml:trace>
  <inkml:trace contextRef="#ctx0" brushRef="#br0" timeOffset="147055.729">30031 6145 7569,'0'10'-453,"0"0"283,0-7 1,5 5 56,0-3 182,6-3 0,-7 6-59,5-3 1,1-4 121,5 4 1,0-3-64,-1-2 0,1 0-32,0 0 0,-1 0 3,1 0 1,5 5 1,-1 0 1,1 0-4,-5-5 1,4-2 10,1-3 0,1 3-26,-1-2 1,-4-5 42,4 0-78,-4-5 0,-1 0 15,-1-1 1,-6 0-5,-3 1 0,-3 4 10,-2 0-10,0 0 0,-7 2-27,-2 3 1,-9-1 36,-2 1 0,-4 0-57,4 5 0,-4 0 47,4 0 1,0-5-202,6 0 67,-1-6 88,0 2 0,7-5 41,3-1 0,4 5-2,1 0 0,1 1 36,4-6 1,3 0-51,7 1 1,1-6 93,4 0 0,-4-1-76,4 2 1,-4 2 130,-1-2-80,0 2 0,-6 4 63,1 3-152,-7-3 0,-3 12 65,-9-4 0,-4 3-260,-2 2 0,-6 0 80,-4 0 0,2 0 156,-1 0 0,-1 0 0,-4 0 0</inkml:trace>
  <inkml:trace contextRef="#ctx0" brushRef="#br0" timeOffset="147817.729">27077 5734 7569,'-9'8'-1291,"3"-2"1424,6 1-47,0-6 34,0 6-65,-7-7 1,4 0 4,-7 0 1,5 2 66,-4 2 0,4-2-68,-5 3 0,5 2 9,-5-3 1,5 6-108,-4-5 78,-1 7 1,0-9-37,0 7 1,7-1 46,-2 6 0,2-2-97,-2-3 0,3 8 43,-3-3-54,10 3 1,5-4 59,10 1 0,-2-5-15,6 0 1,-4-7 33,4 2 0,-1-4 4,1-1 1,-2 0 80,-8 0 1,1-6-61,0-4 1,0-3 27,-1-2 0,1 1-30,0-1 0,-1 0 98,1 1 1,-2-1-85,-3 0 1,-4 0 20,-6 1 0,0 4-68,0 0 0,-6 2-8,-4-2 0,-8-1-115,-1 6 1,-3 0 88,3 5 0,2 0-269,-2 0 1,2 0-61,3 0-203,-1 0 195,0 0 360,7 0 0,2 6 0,6 3 0</inkml:trace>
  <inkml:trace contextRef="#ctx0" brushRef="#br0" timeOffset="148199.729">27429 5719 7569,'10'0'0,"0"0"0,-5-5-446,5 0 321,0-6 1,4 7 0,1-5 270,0-3 0,-1-1-51,1-2 1,5-1-65,-1-4 1,1 2-17,-6-6 1,1 6-1,0-2 0,-5 4-16,-1 1 0,-5 1 72,1-1-117,-4 7 0,-2-4 69,-4 7 1,-5 2-33,-10 8 1,2 3 2,-6 7 1,1 5-1,-1-1 0,-3 6 1,8-6 1,-2 6 0,1-6 1,4 6-5,-4-6 1,9 8 10,1-3 1,2 4-6,-2 1 1,-2 6 1,8-1 1,-1 2-13,5-2 12,0-3 0,0 12 0,1-6-12,4 1 1,-3 2-8,3-5 0,-4 1-4,-1-2 1,-6-3-44,-4 3 1,-3-3 53,-2-1 1,1-1-123,-1 1 0,-5-3 108,1-2 0,-6 1-101,6-6 1,-6-1 43,5-4 0,1-2 83,4-3 0,0 3 0,1-5 0</inkml:trace>
  <inkml:trace contextRef="#ctx0" brushRef="#br0" timeOffset="148450.729">27635 6233 7569,'8'0'-239,"-1"0"340,-7 0-73,-13 0 1,-4 0 85,-12 0 0,-2 0 23,-3 0 0,-2 0-25,-3 0 0,-4 5-13,4 0 1,1 0-35,-1-5 0,7 0-132,-3 0 0,11 2 41,4 3 0,-1-4-193,1 4 0,1-3-322,4-2 541,7 0 0,-5 0 0,5 0 0</inkml:trace>
  <inkml:trace contextRef="#ctx0" brushRef="#br0" timeOffset="151369.729">30854 5983 7569,'0'9'-407,"0"-3"0,0-4 488,0 3-119,0-4 202,0 6-104,7-7 1,-4 0-1,7 0 1,-5-5-82,5 0 1,-6 0 68,6 5 0,0 0-37,5 0 1,-1-2-11,1-2 0,2 2-25,2-3 26,-3 3 0,6 2-7,-8 0 0,-4 0-32,0 0 1,-5 2 43,5 3 1,-7-2-67,2 7 0,-4-5 60,-1 5 1,-1-5-119,-4 4 32,3 1-17,-11 5 43,12 0 1,-11-6-94,7 1 165,0-7-49,5 4 1,2-7 71,3 0 1,3-2-61,7-3 1,1-1 102,4-4 0,1-3-4,3 3 0,9-3-22,-3-2 0,2-1 75,-2-3-111,-1 2 6,-6-4 1,-2 11 101,-6 0 0,-1 2 29,1-2 154,-7-3-209,-1 5 1,-7-2 0,0 1 0,-3 5-17,-7-1 0,-2-1-107,-12 1 0,4 0-176,-4 5 0,1-5 107,-2 0 1,-1-6-108,7 1 1,-6-3-108,6-2 307,-1 1 0,5-1 0,1 0 0</inkml:trace>
  <inkml:trace contextRef="#ctx0" brushRef="#br0" timeOffset="153043.729">32354 5337 7569,'0'14'-295,"0"-4"-368,0 0 744,0 0 1,0 4-41,0 1 1,-2-2 90,-3-3 0,2 5-66,-7-1 0,-1 1-58,-9 5 0,2-2 10,-6 1 1,6-1 1,-2 7 0,2-7-78,-2 1 1,4-2 97,-4-3 1,4 1-74,1 0 0,6-5 57,-1-1-203,0 1 140,2 5 0,1-5-87,7-1 107,0-5 1,2 2-4,3-6 1,5 0 32,9 0 1,-1-1-30,7-4 1,-6 1 37,6-5 1,-1 5-29,6-1 0,-6 4 15,1 1 0,-6 0-10,6 0 1,-12 0 94,2 0 1,-6 1-12,1 4 1,-3 4-16,-7 5 0,-2 3-37,-3 2 1,-3-1 9,-7 7 1,-6-1-79,-3 6 0,1-1 67,-2 0 0,1 1-63,-6-1 1,1 2 53,0 3 0,-1-3-34,1 4 1,-6-4-18,1-2 1,-2-1-4,2-4 1,8-2 10,-4-8 0,11 1-33,-1 0-141,4-1 159,1-5-253,7-3 215,1-6-127,20 0 162,-3 0 1,12-1-8,-8-4 0,-4 3 108,0-3 0,0 2-109,4-2 1,1 3 148,0-3 0,4-1-69,1 1 1,0-2 60,-6 3 1,-4 2-43,0-3 0,-5 3 24,5 2-44,-7 0 1,5 0 21,-3 0-54,-4 0 50,6 0-41,0 0 0,-4 0 6,7 0 0,-1-5 46,6 1 0,0-6-41,0 5 0,4-5 80,1 5 1,1-5-54,-1 5 0,-2-1 52,6 1 68,-6 3-119,3-4 0,-11 6 8,0 0-8,-7 0 1,-1 6-92,-7 4 0,-12 3 83,3 2 1,-9 0-97,3-1 1,-6 3 72,2 2 0,1-2-70,-2 2 0,2-2-13,-1-3 1,-2-4 59,6 0 1,-6-2-33,2 2 1,1 1 28,-2-6 0,7 5-48,-1-5 22,2 0 11,3-5 0,1-2 22,3-3 0,-2 2 5,7-7 0,-6 5 40,1-5 1,-1 6-52,1-6 0,-3 5 28,3-5 1,2 0-20,-2-4 0,5 4 10,-5 0 1,7 0-6,-2-5 0,4 1-1,1-1 1,0 0-3,0 1 1,0 4-3,0 0-3,0 0 4,0-4 12,0-1-10,0 7 102,0 1-84,0 7-8,6 0-16,-4 0 1,6 0 12,-3 0 1,3 0 16,7 0 0,1 0-20,4 0 1,3 2 79,6 3 0,2-4-74,3 4 0,-1-3 103,6-2 1,-5 0-62,6 0 0,-8 0 1,3 0 0,-4 0-31,-2 0 0,2 0 25,3 0 1,-4-2-98,-1-3 0,-1 4 39,-9-4 0,-4 3-211,-5 2 83,-7 0 138,4 0 0,-7 0 0</inkml:trace>
  <inkml:trace contextRef="#ctx0" brushRef="#br0" timeOffset="-195612">23446 6733 7569,'-2'8'0,"-3"-3"-605,4 3 229,-12-6 891,11 4-289,-11-6 0,10-1-69,-7-4 1,7 2-58,-2-7 1,-2-5-14,2-4 0,0-3 21,5 3 1,0-4-98,0-7 1,0 1 78,0 0 1,2-1-154,3 1 1,-2-1 2,7 1 0,5-2-103,4-3 0,3 3-279,-3-4 0,6 4 88,9 2 354,-3 6 0,11-5 0,-4 5 0</inkml:trace>
  <inkml:trace contextRef="#ctx0" brushRef="#br0" timeOffset="-194622">23975 6351 7569,'0'8'-1450,"-5"0"1774,0-3-137,-6-3 0,8 9-93,-7-6 1,0 2-45,-5-2 1,1 1-41,-1 4 0,0 3 23,1-3 0,-1 3-82,0 1 0,0 1 78,1 0 1,4 0-67,0-1 0,5 1 51,-5 0 0,7-1-18,-2 1 0,5 0 38,5-1 0,3-4-27,7 0 1,1-7-6,4 2 0,-2-3 11,6-2 0,-1 0-13,2 0 1,-4-5 16,-6 0 1,-1-5-38,1 5 1,0-6 68,0 1 0,-6 2 1,1-2 1,-5 2 5,5-2 0,-5-1-14,5 6-56,-7-7 1,5 6 62,-3-4-212,-4 4 181,6 6 0,-7 1-179,0 4 104,0 3 0,0 7-29,0 0 1,0-1 90,0 1-39,0 0 1,2-2 65,3-3 1,-2 1-56,7-6 0,-1 0 58,6-5 0,0 0-43,0 0 0,4-5 54,1 0 0,-1-6-33,-4 1 1,5-2 1,-1 3 0,1-4 16,-5 3 1,-1-2-14,1 2-11,0-3 1,-1 7 3,1-4 0,-5 4-22,0 6 1,-5 0 20,4 0 0,-4 0-37,5 0 1,0 0 5,4 0 0,-4 0-4,0 0 0,0 4 19,5 1 1,-6 2-2,1-2 1,-2-2 10,2 7-13,-3-7 0,-6 9 17,4-8 0,-3 3-14,3-2 1,-4-2-43,-1 7-16,-6 0 27,-2 4 1,-5 1 3,3 0 0,2-5 15,3-1 1,3-4 6,-3 5-34,4-7 68,1 10 0,1-11-15,4 3 0,3-3 8,7-2 0,0 0 15,-1 0 1,6-7 82,0-3 0,4 2-1,-4-2 0,1 1-84,-1-6 1,-4 5 113,3 0 1,-1 0-62,2-4 1,-4 1 64,4 3 1,-9-3 1,-1 3 37,-7-3-144,4-2 1,-9 2-103,-3 3 0,-3 4-106,-6 6 1,-8 0 70,-2 0 0,1 5-372,-2 0 0,6 4 467,-6-4 0,7 7 0,-3-4 0</inkml:trace>
  <inkml:trace contextRef="#ctx0" brushRef="#br0" timeOffset="-193561">25019 6439 5968,'0'8'200,"-7"5"0,4-6-88,-7 3 0,0 1-66,-4-6 1,4 6 67,0-1 0,0 3-59,-4 2 0,-1 0-14,0-1 0,5 1-2,1 0 1,0-1 2,0 1 1,2-5-29,7 0 80,0 0-129,0 4 1,2-6 67,3-3 1,4-3-87,11-2 1,-2 0 73,6 0 1,-6-2-39,2-3 1,1-3 14,-1-6 0,-1 4 1,-4 0 1,0 0-6,0-5 1,4 1 7,1-1 0,-1 5-10,-4 0 1,-2 6 11,-3-6 1,3 6-5,-3 0 1,1 0 6,-1-1-18,3 4 10,-5-6 0,0 9-98,-3 3 13,-3 3 1,-2 7 74,0-1 1,0 1-15,0 0 1,0-1 3,0 1 1,0-5 32,0 0 1,0-5-66,0 4 104,0-5-69,6 2 1,1-7 16,3-4 1,3 1 7,-3-5 1,3-1-1,1-5 1,1 0 22,0 1 0,-5 4-35,-1 0 100,1 7-86,5-4 61,-7 7 0,0 2-58,-3 3 1,-3 3-13,3 7 0,-4-5-10,-1-1 1,0 1 16,0 5 0,2-5-26,3-1 1,-2-4 25,7 5 0,-5-7-3,5 2 0,-1 2-4,6-2 1,0 0 20,0-5 1,-1-5 17,1 0 1,-2-7 6,-3 3 0,3-4-19,-3-2 1,3 0 5,1 0 1,1-1 28,0-3 1,0 1-37,-1-7 1,1 5 41,0-4 1,-2 4-35,-4-4 0,5 4-12,-5-4 0,3 4-7,-2-4 1,1 4-2,-6-4 1,5 6-139,-5-2 1,0 9 88,-5 1 1,1 7-185,4-2 103,-3-4 34,4 8 36,-6 7 1,-1 4-33,-4 10 1,-2 1 22,-3-1 0,-3 6 2,3-2 0,2 4 18,-1 1 0,-1 2-6,-5 4 1,2-4 24,3 3 1,-1-3-27,6-2 0,-5-6 99,5-3 1,0-4-90,5-1 0,-5-5 312,0 0-115,1-7 1,15-13-91,4-10 0,8-9-41,-4 5 1,6 1-15,-6-2 1,7 2 22,-1-1 1,3-2-144,1 6 1,0 2 77,1 8 0,6-3-540,3 3 562,-3 4 0,6-1 0,-4 7 0</inkml:trace>
  <inkml:trace contextRef="#ctx0" brushRef="#br0" timeOffset="-193004">26371 6689 7569,'10'0'-827,"0"0"471,-1-7 1,1 4 759,0-7-227,0 1 1,5-6 32,-1 0 1,-4-4-123,0-1 0,0-6 57,4 1 1,-4 4-81,0 1 1,-5-1-108,5 2 0,-7-3 99,2 3 0,-4 7-146,-1-2 83,0 2-177,0-2 128,-6 5 1,-2 3 54,-7 6 1,0 6-18,1 4 1,-1 3-1,0 2 0,-4 1 2,-1 4 0,0 1 6,6 4 1,-6 4-17,1 0 0,1 1 6,8 4 0,-3-1-1,3 1 0,3-5 29,3 1 0,2-2-22,2-9 0,0 6 43,0-6 1,6-4-39,4-5 0,3-2 13,2 2 0,5 1-6,-1-6 0,2 2-52,-1-2 1,-4-4-18,4 4 1,1-3-112,-1-2 0,4 1-43,-4 4 1,4-3-41,-4 3 264,0-4 0,-6 6 0,1 1 0</inkml:trace>
  <inkml:trace contextRef="#ctx0" brushRef="#br0" timeOffset="-192677">27033 6909 6320,'8'0'1100,"-2"7"-1006,-6-5 53,0 4-196,-6-6 24,4 0 1,-11 0-59,3 0 0,-3 0 49,-2 0 0,-1 0-66,-3 0 1,2 0 75,-2 0 0,1-5-487,-2 0 511,4-6 0,-6 9 0,8-4 0</inkml:trace>
  <inkml:trace contextRef="#ctx0" brushRef="#br0" timeOffset="-192412">26974 6733 7569,'0'8'-1061,"0"-1"906,0-1 281,6-4 116,-4 4 28,4-6-175,-6 0 13,0-6-24,0 4 0,-1-4-25,-4 6 0,-3 0-8,-7 0 0,-5 0 14,1 0 0,-7 0-148,1 0 1,-1 0 28,2 0 0,-3 0-74,8 0 0,-6-5-463,6 0 591,-1 0 0,-1 5 0,-2 0 0</inkml:trace>
  <inkml:trace contextRef="#ctx0" brushRef="#br0" timeOffset="-192062">26944 6483 7569,'0'-8'-1196,"0"1"1324,0 7 1,-5 7-63,1 3 0,-3-2-4,2 2 0,3-5 53,-2 4 0,0 6-50,-1 5 1,4 1 10,-4-1 0,-2-2 5,2 6 0,-1 1-97,1 4 1,2 0-17,-7 1 1,7-1 56,-2 1 0,-2-1-90,2 0 1,-4 1 60,4-1 0,-2 1-128,2-1 1,2-5 36,-7 1 0,5-7-88,-5 1 0,7-2-99,-2-2 282,-3-7 0,6-2 0,-4-6 0</inkml:trace>
  <inkml:trace contextRef="#ctx0" brushRef="#br0" timeOffset="-191587">27341 6777 7569,'0'8'-847,"2"-1"652,3-7 464,-4 0-217,6 0 227,-1 0-232,3 0 0,0-2-12,1-3 0,0 2-126,5-7 50,-1 0 1,1-3 79,0 4 1,0-4-87,-1 3 1,3 3 69,2 2 1,-3-1-41,4 1 0,-4 0 7,-1 5 16,0 0 1,-2 2-1,-3 2 0,-4 5 0,-6 5 1,0 3-9,0 2 0,-6-2 9,-4 2 0,2 2-55,-2-1 0,2 0 51,-2-6 1,-3 1-104,3 0 0,4-5 56,1-1 0,1 0-94,-1 0-51,4 4 0,-6-9 87,7 5 1,2-5 101,3 1 0,10-4 0,7-1 0</inkml:trace>
  <inkml:trace contextRef="#ctx0" brushRef="#br0" timeOffset="-191278">27959 6998 6535,'14'0'138,"1"0"0,-5-2-31,0-3 151,-1-3-186,6-7 0,0 1 5,-1-1 1,1-6-17,0-4 1,0 2-68,-1-1 4,1-1 1,-2-4-147,-3-1 0,-4 1 72,-6 0 0,-1 1-257,-4 3 1,-5-1 332,-10 7 0,4-7 0,-5 3 0</inkml:trace>
  <inkml:trace contextRef="#ctx0" brushRef="#br0" timeOffset="-61201">25915 7600 7208,'-6'8'-812,"4"1"564,-3-4 281,4-4 55,1 6 164,0-1-118,0-4 127,0 4 0,5-7-212,0-4 0,6 2-38,-1-7 0,-2 5 30,2-5 0,0 2-54,4-2 1,1-1 16,0 6 1,4-7-6,1 3 1,-1 0-28,-4 0 1,1 4 42,4-5 1,-4 7-32,4-2 0,-4 1 26,-1 0 1,-5 2-7,0-3 4,-1 3 22,6 2 1,-2 2-10,-3 3 6,3-3-37,-11 11 1,6-7 19,-3 4 0,-4 3-22,4-3 0,-3-2 19,-2 2 1,0 0-83,0 4 75,-7 1 0,6 0-4,-4-1 0,-2 1-15,2 0 0,0-5-22,5-1 37,0 1 0,0 0-4,0 0 0,2-5-1,3 4 0,3-5 1,7 1 0,0-4 18,-1-1 0,1 0-15,0 0 0,4 0 45,1 0 1,-1 0-24,-4 0 0,-5-1 2,0-4 1,0 1 28,4-5 0,-1 4-35,-3-5 0,3 2 26,-3-2 16,3-3-59,2 5 21,-1-7 0,-5 5-112,-4 0 86,-4 7-77,-1-3-43,-6 12 107,4 2-129,-11 7 116,11 0 1,-4-1-1,6 1 0,0-5 43,0 0 0,0 0-38,0 4 0,0-4 61,0 0 0,6-5-50,4 5 1,3-2 25,2 2 1,0-4-16,-1-6 1,6 5 54,-1 0 1,6 0-46,-5-5 0,4 0 81,-4 0 1,-1-5-26,-4 0 0,5-6-40,-1 1 0,1 2 7,-6-2 0,1 2-2,0-2 0,-5-3-43,-1 3 1,-5 2 62,1-2-72,3 7 1,-7-5 15,4 3-19,-3 3-41,-2-5 65,0 21 0,0-5-1,0 11 1,0-9 0,0-1 1,0 0-3,0 5 0,0 1-10,0 4 0,0-4 13,0 4 0,0 1-43,0-2 0,-2 6 37,-3-6 0,4 6-29,-4-5 0,-2 4 28,2-4 0,-6 6 1,1-2 1,-3-1-16,-2 2 0,1-7 9,-1 1 0,-6 2-16,-4-1 1,2 1 13,-1-1 0,6-4-108,-2 4 1,-1-10 70,2-5-240,-1 3 298,5-7 0,1 6 0,-1-7 0</inkml:trace>
  <inkml:trace contextRef="#ctx0" brushRef="#br0" timeOffset="-59785">27327 7747 6309,'9'-5'94,"1"0"0,-5-4-44,5 4 0,-5-5-22,5 5 1,-2-6-8,1 1 0,5 2 17,-5-2 1,4 5-49,2-5 1,0 5 11,0-5 0,-1 7-5,1-2 0,-5-1-20,0 1 0,-1 0 35,6 5 0,-5 0-4,0 0 1,-5 2-2,4 3 1,-5-2-29,0 7 28,-2-1 0,-2 6-10,0 0 1,0-1-14,0 1 1,0-5-22,0 0-2,0 0 0,-5 4 28,0 1-71,0-7 58,5 5 20,0-11-33,0 4 0,7-11 32,3 1 1,1-8 20,-1 2 1,3 2-25,-3-2 0,3 2 40,2-2 1,-6-1-34,1 6 1,-2-1 69,2 1-57,3 3 13,-5-5-2,7 7-11,-7 0 0,4 2-12,-7 3 9,-1 3 1,-4 7-22,0 0 0,0-6 17,0 1 1,0-5-29,0 5 1,0-5 25,0 5-59,0-7 1,0 3 37,7-12 4,1-2 3,7-7-1,0 7 21,-1 1 0,1 7 0,0 0 0,-6 0 1,1 0 0,-5 2-5,5 3 0,-7-2-4,2 7 0,2-5-36,-2 5 38,6-7-114,-3 10 0,7-11 111,0 2 0,-1-2 0,1-2 0</inkml:trace>
  <inkml:trace contextRef="#ctx0" brushRef="#br0" timeOffset="-59043">28091 8100 7253,'2'8'-432,"2"-3"0,0 2 573,5-2 1,-4-1-1,5-4-101,-7 0 0,10 0-32,-3 0 0,-2 0 43,2 0 0,0 0-26,5 0 1,-1 0 21,1 0 1,5 0-38,-1 0 1,1 0 70,-5 0-97,-1 0 1,1 0 7,0 0 1,-5-1-7,-1-4 0,-4 2-46,5-7 88,-7 7-121,10-10 100,-11 11-39,5-11 25,-7 11 1,-2-4 2,-3 6 0,2 0-16,-7 0 10,7 0 0,-9-2-65,7-3 59,-6 3 29,9-11-22,-4 5 0,6-6 9,0-1 1,6-1-12,4-4 1,-2 2 22,2-7 0,0 6 4,5-6 1,-1 6 5,1-6 0,-2 6 20,-3-6 1,3 7-35,-3-1 0,1-3-11,-1 3 1,1-1 13,-6 5 0,5 1-21,-5-1 0,1 2 18,-1 3 0,-3-3-86,3 3 73,-3-3-6,4-1 4,-4-1 0,4 5 1,-6 0 1,-1 7 9,-4-2 1,1 3-10,-5 2 1,4 0 9,-5 0 1,5-4-9,-5-1 8,0 0 0,-4 5-7,-1 0 0,5 0-2,0 0 1,1 0-15,-6 0 1,0 0 15,1 0 0,-6 0-114,0 0 0,-4 0 63,4 0 0,-4 0 53,4 0 0,-6 0 0,3 0 0</inkml:trace>
  <inkml:trace contextRef="#ctx0" brushRef="#br0" timeOffset="-58218">27562 7218 7569,'0'8'-218,"-7"5"-172,6-11 247,-13 11 312,6-11-109,0 4 27,-5-6 1,5 0-95,-7 0 1,1 0 81,-1 0 0,0 0-121,0 0 0,1 0 117,-1 0 1,0 0-116,1 0 1,-1 0-48,0 0 1,5 0 134,1 0-237,-1 0 205,-5 0-137,7 0 102,1 0-129,7 0 201,0 7-60,0 1 40,0 7-28,0-1-8,0 1 0,0 0 6,0-1 0,-1-4-11,-4 0 0,2 0 13,-7 5 1,5-1-5,-5 1 0,2 5 17,-2-1 0,-3 1-17,3-6 1,2 6 11,-2 0 1,2 4-10,-2-4 0,-3 4 24,3-4 1,4 4-20,1-4 1,-1 4 11,1-4 1,0 0-15,5-6 0,0 1 5,0 0 0,0-1 16,0 1 1,5-5-16,0 0 0,4-5 12,-4 4-11,7-5 0,-9 7-21,7-6 1,-5 0-29,4-5-5,-5 0 23,9 0 1,-7-2 18,4-3 1,3 2-15,-3-7 1,3 7 6,2-2 0,-1 2-52,1-2 1,0 3 44,0-3 1,-1 4 15,1 1 0,6-7 0,2-1 0</inkml:trace>
  <inkml:trace contextRef="#ctx0" brushRef="#br0" timeOffset="-57644">26988 7189 7569,'-8'0'-706,"2"0"0,4 0 772,-3 0 43,4 6-48,-6-4 0,5 4-128,-2-6 100,2 0-150,-5 0 0,7 0 1</inkml:trace>
  <inkml:trace contextRef="#ctx0" brushRef="#br0" timeOffset="-57486">26797 7145 7569,'-14'1'-182,"-1"4"146,0 3 1,2 7-120,3 0 103,-3-1 1,10 1 688,-7 0-241,7 0-716,-4-1 89,7-6 231,0-1 0,7-14 0,1-1 0</inkml:trace>
  <inkml:trace contextRef="#ctx0" brushRef="#br0" timeOffset="-55975">29193 8027 7569,'0'8'-997,"0"-2"970,-6-6 0,2 5 215,-5 0 0,-1 0-148,-5-5 1,1 0-9,-1 0 0,0 0-7,0 0 1,-4 0-14,-1 0 1,2-2-99,8-3 121,-3 4 0,5-7-42,-6 3 1,0 1 39,5-5 1,-3 4-97,7-5 1,-1 5 71,1-5 1,3 5-72,-3-4 0,4 4 60,1-5-29,0 0 1,1-5 21,4 1 4,3-1 1,7 0 0,0 1 1,0-1 1,-1 0 0,1 2-43,0 3 1,-1-3 37,1 3 1,1-3-202,4-1 0,-4 1 208,4 3 0,-4-10 0,-1 4 0</inkml:trace>
  <inkml:trace contextRef="#ctx0" brushRef="#br0" timeOffset="-55608">29179 7409 7569,'0'15'-1090,"0"-5"838,0 0 519,0-1-120,0 6 0,-5-5-78,0 0-19,0-1 0,0 6 33,0 0 0,-5 4-22,5 1 0,-6 6-57,1-1 1,-3 4 52,-2 5 0,1 4-111,-1 6 0,0 5 109,1 0 1,-3 5-124,-2-5 1,2 5 41,-2-5 1,1-5-91,-2-5 0,4-6 53,-4 1 0,6-3-12,4-2 1,2-6-196,3-3 102,3-4 168,-4-1 0,12-7 0,2-1 0</inkml:trace>
  <inkml:trace contextRef="#ctx0" brushRef="#br0" timeOffset="-54449">29546 8027 6840,'0'8'-245,"0"-2"0,2-1 432,3 0-130,-4 0-20,6-5 0,-6 5 0,4 0 1,-1 0-20,5-5 0,-4 0 20,5 0 0,-5 0-19,5 0 24,0 0 1,4 0-44,1 0 1,0 0-6,-1 0 1,1-2-2,0-3 0,-1 2 0,1-7 0,3 5-5,-3-5 0,3 2-26,-8-2 42,-4-3 1,6 5 4,-8-7 1,1 6-7,-5-1 0,-1 5-7,-4-5 0,2 7-16,-7-2 1,0-2-1,-5 3 0,1-1-8,-1 5 0,5-2-5,0-3 0,0 4 16,-4-4 1,4 1 2,0-1 1,7 2 21,-2-7 0,3 5-24,2-4 0,0-1 118,0-5 0,2 0-81,3 1 0,1-1 10,4 0 0,2-4 28,-7-1 1,6 1 10,-1 4 0,-4-5 4,-1 1 1,2-1-36,-2 5 0,0 6-80,-5-1 1,0 5 80,0-5 1,-2 5-107,-3-5 1,-3 7 24,-7-2 0,0 4-122,1 1 0,-1 0 98,0 0 0,-4 0 64,-1 0 0,1 0 0,4 0 0</inkml:trace>
  <inkml:trace contextRef="#ctx0" brushRef="#br0" timeOffset="-52346">25269 7336 6344,'0'8'-271,"0"0"350,0-3 190,0-3 297,0 4-541,6-6 1,2 5 4,7 0 0,-4 0 2,4-5 1,-3 5-25,7 0 0,2 1-4,-1-1 0,5-3-37,-6 3 1,6-2 50,-6 2 1,1-4-91,-5 4 93,-1 3-69,1-6 29,-7 11-2,-1-11-49,-7 11 65,0-12 0,0 8-65,0-4 1,-2-4 56,-3 4 0,2 2-23,-7-3 1,0 6 2,-4-5 1,-1 5-3,0-5 1,0 5 1,1-5 0,-1 4-1,0-4 1,6 5 19,-1-5-10,0 6 0,-3-7 13,3 5-35,4-5 67,6 2-18,0-6 1,6 0 6,4 0 0,3-5 2,2 0 0,-1-4 4,1 4 0,5-5 77,-1 5 1,7-5-87,-1 5 0,-2-4 58,1 4 1,1-5-48,4 5 0,-4-5 32,-1 5 1,-6 0 58,2 5 8,-4-6-23,-1 4 3,-7-4 15,-2-1-28,-6 6-106,0-6 97,-6 0-86,-2-1 1,-5-1 43,3-1 0,-3 5-46,3-5 1,2 5-18,-2-5 1,0 2-11,-4-2 1,-1-3-165,0 3 1,5 2-86,1-1 289,-1-1 0,-5-5 0,0 0 0</inkml:trace>
  <inkml:trace contextRef="#ctx0" brushRef="#br0" timeOffset="-48730">27253 8864 6929,'0'15'-202,"0"-7"1,0 0 287,0-3-122,0-3 165,0 5-112,7-7 0,1 0 20,6 0 0,1 0-2,0 0 1,0 0-28,-1 0 0,3 0 27,2 0 1,-1 0-36,7 0 1,-6-2 13,6-3 0,-2 2 0,1-7 1,-3 5-12,-6-5 1,0 2-8,-1-2 1,-1-3 28,-3 3 0,2 2-12,-7-2 0,-1 6-17,-4-6 1,-1 6 18,-4 0 0,-3-3-33,-7 2 0,-6 0-3,-4 5 0,3-5-2,-3 0 0,7 1 5,-2 4 1,-1 0-8,2 0 1,1-2-90,8-3 103,-3 3 1,11-6 2,-3 3 0,4 2-3,1-7 1,3 5 24,7-4 1,1-1 5,14-5 1,-6-5 7,6 1 1,-2-1 48,1 6 0,-4-1-29,-11 0 0,0 2-32,-4 3 0,-5-1 6,0 6 1,-9 0-21,-10 5 1,-4 0 0,-6 0 23,-1 0-84,1 0 1,-6 0-124,1 0 1,1 0 180,9 0 0,-4 0 0,5 0 0</inkml:trace>
  <inkml:trace contextRef="#ctx0" brushRef="#br0" timeOffset="-48106">28311 9011 7149,'0'9'-1058,"-1"-3"1155,-4-6 1,2 0-31,-7 0 0,0 0 40,-5 0 1,1 0 1,-1 0-93,0-6 1,-6 4 35,-4-3 1,3-1-17,-3 1 0,1-2-12,-6 2 0,1 4 11,-1-4 1,6-2-34,-1 2 1,7-5 24,-1 6 0,4-3-71,5 2 0,-1 2 40,6-7 0,0 5-11,5-5 0,2 2 7,3-2 1,3-1-5,6 6 0,8-6 20,2 1 0,11 2-8,4-2 0,-2 0 52,2-5 1,-6 2-48,1 3 1,-3-3-1,-1 4 0,-7 0-48,-4 0 0,-2 0-4,-3 0 0,-5-4-130,-5 3 0,0 2 177,1-2 0,-4 7 0,6-4 0</inkml:trace>
  <inkml:trace contextRef="#ctx0" brushRef="#br0" timeOffset="-47570">28267 8394 7569,'0'10'0,"0"0"0,0-5-67,0 4 0,-5-4-63,0 5 1,1-5 50,4 5 84,0-7 1,-2 8 0,-3-6 0,3 7 76,-3-2 0,-1 3-103,1 1 1,-5 1 100,5 0 0,-6 4-42,1 1 0,2 6 15,-2-1 0,0-3-21,-4 3 0,4-1-1,0 6 0,-1 4-7,-9 0 0,4 7-66,-4-2 0,4 1 77,1 4 1,0-5-91,1 5 0,-1-2 80,0-7 0,5-1-111,1-5 1,5-1 86,0-3 0,2 1-121,2-7 0,0-4 3,0-5 0,0-5-284,0 5 36,6-7 249,3 3 0,5-7 116,1-4 0,0-3 0,-1-7 0</inkml:trace>
  <inkml:trace contextRef="#ctx0" brushRef="#br0" timeOffset="-46701">28694 9041 7569,'1'8'-1297,"4"-3"1351,-3-3-13,11-2 1,-10 0 46,7 0 1,-5 0-34,5 0 1,-6 0-15,6 0 1,0 0 13,5 0 1,-5 0-20,-1 0 1,1 0 24,5 0 0,0 0-74,-1 0 1,6-2 24,-1-3 0,-1 2-13,-8-7 1,3 5-13,-3-5 1,-3 5 65,-3-4-83,-2-1 1,-2 0 45,0 0 1,0 5-26,0-5 1,-6 7-5,-4-2 0,-8-1-4,-2 1 0,1-2-27,4 2 1,0 4-10,1-4 1,-1-2 21,0 2 0,5-1 15,1 1 0,5 2 20,-1-7 1,4 5-23,1-5 1,6 0 89,4-4 0,3 4-35,2 0 1,1 0 8,4-4 1,-4-1-17,4 0 0,-9 5 5,-1 1 0,-7 4 98,2-5-69,-3 7-80,-2-10 0,-12 11 45,-2-3 0,-9 2-130,3-2 0,-4 3 70,4-3 1,-6 4-194,1 1 0,3-2-96,-3-3 320,7 4 0,-10-6 0,5 7 0</inkml:trace>
  <inkml:trace contextRef="#ctx0" brushRef="#br0" timeOffset="-1526">23990 9658 6891,'15'0'49,"-1"0"1,6 0 15,-1 0 1,3 0-5,-3 0 0,4 0 6,7 0 1,-1 5-29,0 0 1,1 0-51,-1-5 1,-4 1 59,-1 4 0,-1-3-56,1 3 1,-2-3 86,-8-2-193,1 6 99,0-4 0,-2 6-39,-3-3 14,-4-4 0,-1 8 35,0-5-108,0-2 104,-5 11 1,0-10-60,0 7 1,-5-5 51,0 5 0,-5-5-22,5 5 1,-1-7-4,1 2-5,3 3-46,-4-6 65,6 4 1,6-6 53,4 0 0,3-1-52,2-4 1,0 1 94,-1-5 0,3 4-81,2-5 1,-2 5 128,2-5 1,-3 5-34,-1-5 0,0 6-33,0-6 0,-1 6 50,1 0 1,-5-3-56,0 2 1,-6-5 21,6 5 46,-6-6-94,2 3 1,-6-2 24,0 0 0,-2 5 10,-2-4 1,0 4-58,-6-5 0,1 7 1,-6-2 0,0-2-62,1 2 1,-1-5 86,0 6 1,5-6-753,1 5 726,5-7 0,-9 4 0,5-6 0</inkml:trace>
  <inkml:trace contextRef="#ctx0" brushRef="#br0" timeOffset="-816">25195 9893 7569,'0'9'-1268,"0"-3"1380,0-6-13,7 0 1,1-2 42,7-2 0,-6-5-43,1-5 1,-5-1-26,5 0 0,-2-4-11,2-1 1,3 0-19,-3 6 1,-2-6-2,2 1 0,-1-3 17,6 3 1,-5 2-109,0-2 0,-2 2 59,2 3 0,1 4-104,-6 0 1,5 5-46,-5-5 101,0 7 0,-4-3 39,4 6-2,-3 0-2,4 0 0,-6 6-9,0 4 0,0 3 41,0 2-31,0-1 1,0 1 1,0 5-43,0-1 1,5 3 30,0-3 0,2-1 4,-2 7 0,1-7-13,4 1 0,3-4 8,-3-5 1,3 1-6,2-6 0,-1 5 5,1-5 0,0 0 11,-1-5 1,1 0-10,0 0 1,-1-5 44,1 0 0,-5-7-8,0 3 1,0-9 69,4-2 1,1-1-20,0 1 1,-1 2-57,1-6 1,-2 4-14,-3-4 1,1 6 20,-6-2 1,5-1-152,-5 1 0,1 2 89,-1 9 1,-3-5-117,3 5 0,-3 0 37,-2 0 110,0 5 0,0-2 0,0 6 0</inkml:trace>
  <inkml:trace contextRef="#ctx0" brushRef="#br0" timeOffset="-434">25945 9452 7569,'0'15'-1116,"0"0"1366,0-7 78,0-2-364,0 1 100,-7-5 0,4 6-134,-7-3 0,7-2 21,-2 7 50,-3 0 1,1 4-12,-2 1 0,0 5 34,4-1 1,4 1-6,-4-6 0,3 6-15,2 0 1,0-1 29,0-4 1,2 0-35,3-1 1,-2-1-1,7-3 0,0-2-3,4-3 0,3-3-7,2 3 0,3-8-7,2-2 0,2-7 22,-6 2 0,6-3-16,-2-1 0,-1-1 9,2 0 0,-2-1-44,1-4 1,2 4 41,-6-4 0,-1 4-176,-4 1 0,0 1-301,0-1 481,-7 0 0,-2 1 0,-6-1 0</inkml:trace>
  <inkml:trace contextRef="#ctx0" brushRef="#br0" timeOffset="1694">26900 9835 7569,'0'8'-966,"0"-2"1531,0-6-512,7-6 0,1-2-6,7-7 1,-1 5 30,1 0 0,0 0-24,-1-4 1,6 1-37,0 3 0,-1-3 21,-4 3 1,0 2-40,-1-2 0,1 7 13,0-2 0,-5-2-3,-1 2-14,-5 1 52,9 4-58,-12 6 0,11 2 26,-7 7 1,0-5-58,-5 0 1,0-1 49,0 6 0,0 0-102,0-1 1,-5 1 60,0 0 0,-7 0-6,2-1 0,2 1 17,-1 0 1,4-1-15,-5 1 46,0 0 1,-3-1-33,3 1 0,4-5 32,6 0-21,0 0 0,1-2 34,4-3 1,0 1-12,10-1 1,-4 0 2,9-5 1,1 0 31,-1 0 1,6-5-44,-2 0 1,-1-5 49,2 5 0,-6-4-41,6 4 0,-6-7 44,6 3 0,-7 0-37,1 0 0,-2 0 70,-3 0-78,1-4 1,0 4-60,0 1 1,-7 0 80,-3 3-126,-4 3 68,-1-4 18,-6 6 1,2 5-34,-5 0 1,4 1 28,-5-1 0,7-2-1,-2 7 1,-2-5-30,2 5 1,-1-2 19,1 2-77,3 3 59,-4-5 0,6 7 23,0 0 0,6-7 0,2-2-8,1 1 0,4-6 14,-4 4 1,5-3 0,0-2 0,1 0 10,0 0 1,4-2-18,1-3 0,6 2 54,-2-7 0,-2 2-46,-3-2 0,-2-3 58,-3 4 1,1 0-50,0 0 0,-6 0 39,1 0 1,-6 0-27,0 5 0,5 2-12,-8-11 0,7 11 19,-3-3 94,-3 4-92,4 1-38,-6 6 1,0-3 26,0 7 1,-4 0-88,-1 5 0,0-1 62,5 1 0,-5 0-5,0 0 1,0-1 10,5 1 0,0 0-2,0-1 0,0 1 9,0 0 0,0-1-11,0 1 1,0 0 11,0 0 1,0 1-6,0 3 0,-6-2 9,-4 2 0,-3 3-44,-2-3 0,-6 2-7,-4-1 1,-3-2-64,-1 7 0,-2-6 88,-3 6 1,3-7-116,-4 1 1,4-4 61,2-5 0,5 1-388,-1-6 460,7 0 0,-3 1 0,6 3 0</inkml:trace>
  <inkml:trace contextRef="#ctx0" brushRef="#br0" timeOffset="2428">28179 10011 7569,'0'8'-98,"0"-1"0,2-7-168,3 0 164,3 0 0,8-2 132,4-3 1,-4-3-72,4-7 0,-2-1 94,1-4 1,-2 4-38,2-4 1,-1-1 34,2 2 0,-4-1-113,4 5 0,-4-4 48,-1-1 1,-1 2 6,1 8 1,0-1-23,-1 6 1,0-2 49,-5 3 10,4 2 1,-6 2-26,3 10 1,-4 3-16,-6 1 0,0 1 15,0 0 1,0 4-17,0 1 1,-5 1-9,0-1 0,-4-4-5,4 4 1,-5-4-28,5-1 39,0 0 9,5-1-17,0-6-55,0-1 0,7-9 60,2-3 1,6-3 25,5-6 1,-4-1-20,4 0 1,1 0 1,-1 1 0,1 4 21,-2 0 1,-2 2-28,2-2 1,-2-1 76,-3 6 1,-4 0-65,0 5 1,0 0 93,4 0 0,-4 0-64,0 0 54,0 6-55,5 3-13,-1 5 1,-4-1-1,0-3 37,-7 3-123,10-5 80,-11 7 1,6-7-71,-3-3 68,-4-3-7,6 4-90,0-4 1,-4 5-77,7-7 150,-1 0 1,6 0-119,0 0 1,-5 0 59,-1 0 0,1 0-103,5 0 174,6 6 0,2 2 0,6 7 0</inkml:trace>
  <inkml:trace contextRef="#ctx0" brushRef="#br0" timeOffset="3227">29326 10202 7569,'0'8'-533,"0"5"0,0-9 387,0 5 591,0-5 37,0 2-380,6-6-34,2 0 1,12 0-20,-1 0 1,8-2-7,-3-2 0,4 0-57,1-5 1,1 4 63,-1-5 1,0 5-58,1-5 0,-6 7 39,1-2 0,-6-2-79,6 3 1,-7-3 70,2 2 0,-4 2-71,-1-7 0,-1 7 61,1-2-27,-7 3-284,5-4 217,-11 4 60,4-4-23,-6 6 39,-6 0 1,3-2-27,-7-3 1,5 3 60,-5-3 0,5 2-23,-5-2 16,7 4 64,-3-12-85,6 4 0,0-5 72,0-1 0,1 2-66,4 3 0,-2-3 19,7 3 0,0-3-10,5-1 0,-1-1-2,1 0 1,0 0-16,-1 1 0,-4-1 0,0 0 1,-2 1-43,2-1 0,-3 0 50,-7 1 0,4-1-103,1 0 1,0 0 86,-5 1 0,0-1-80,0 0 0,0 6 45,0-1 35,-6 0 1,4-5-50,-3 1 7,-3 5 32,6 3 12,-11-1 42,12 6-56,-6-6 62,1 7-56,4 0 64,-5 0 2,1 0 9,4 0-43,-11 0 0,10 0 2,-7 0-19,0 7 1,-4-6 10,-1 4 0,0 2-25,1-2 0,-6 0 23,0-5 1,1 1-76,4 4 1,-5-3-5,1 3 0,-2-4-112,1-1 0,2 0-142,-6 0 0,1 0 322,-2 0 0,-9 0 0,3 0 0</inkml:trace>
  <inkml:trace contextRef="#ctx0" brushRef="#br0" timeOffset="4302">28385 9555 6543,'0'8'596,"0"-1"-251,0-7-306,-7 0 1,4 0 14,-7 0 0,0 0-76,-4 0 0,-1 0 120,0 0-103,1 0 0,-1 0 48,0 0 1,1 0-125,-1 0 1,0 0 66,0 0 1,6-2-88,-1-3 1,5 4-98,-5-4 149,7 3 1,-5 2-29,3 0 13,3-6 113,-4 4-107,6-4 57,0 6 14,-7 0 1,5 1 23,-2 4-16,2-3 1,2 6-25,0-3 18,0-4-13,0 13-2,0-13 1,-2 11-1,-3-8 1,4 8-2,-4-2 9,-3 3 1,1 6-9,-3 1 1,-1 0 0,6-6 0,-5 1-1,5 0 1,-4 4 0,4 1 1,-5 1 11,5-1 0,0-2-11,5 6 1,0-6 39,0 2 0,0 1-36,0-1 1,0 1 31,0-2 1,0-2-29,0 2 0,0-2 2,0-3 0,0 1-24,0 0 1,0-1 24,0 1 0,0 0-20,0 0 28,0-1-58,0 1 41,-6 0-24,4-1 22,-5-6-8,7-1 0,0-5-2,0 3-39,0-4 27,0 6 2,-6-7 5,4 0-180,-4 0 177,19 0 1,-3-2 103,9-3 1,-3 4-87,-1-4 1,0 1 43,0-1 1,4 4-22,1-4 1,6 3 4,-2 2 1,3 0-67,-3 0 1,2 0 54,-6 0 0,4 0-418,-4 0 128,6 0 271,-10-6 0,6 4 0,-8-4 0</inkml:trace>
  <inkml:trace contextRef="#ctx0" brushRef="#br0" timeOffset="5711">30560 10026 7569,'7'8'-1361,"-6"0"1700,4-3-40,-3-3-32,5 4-181,-6-6-49,6 0 36,-20 0 1,3 0 8,-10 0 0,2 0-11,-1 0 0,1 0-32,-7 0 0,6-2-56,-6-2 1,7 2 60,-1-3 1,2-2-79,3 3 0,-1-6 110,0 5-92,0-7 1,2 9-92,4-7 113,-5 1 0,13-1-57,-4 0 0,3 5 47,2-5 0,0 5 13,0-4 0,7 0-14,3 0 0,3-4 47,1 3 1,6-5-41,0-5 0,4 4 1,-4-4 0,6 4-13,-2 1 1,4 1 0,2-1 0,-8 0-170,-2 1 0,1 4 57,-1 0 0,-5 2 122,-6-2 0,1-3 0,5 5 0</inkml:trace>
  <inkml:trace contextRef="#ctx0" brushRef="#br0" timeOffset="6480">31001 10070 7569,'0'8'-134,"0"-2"419,0-6-252,0 7 141,0-5-83,0 4 0,5-4-150,0 3 0,2-4 7,-2 4 1,3-3 96,6-2 0,1 0-57,0 0 1,6 0 39,4 0 0,2 0-62,3 0 1,-1 0 44,0 0 0,1-2-25,-1-3 1,-4 2 10,-1-7 0,-4 5 1,4-4 1,-11 0 34,2 0 0,-3-4-15,2 3 32,-6-3 1,-1-2-38,-7 0 0,0 5-8,0 1 0,-2 4 13,-3-5 0,-4 5-37,-11-5 1,2 5-14,-6-4 0,4 5-9,-5-1 0,6-1-155,-6 1 149,7-6 0,-1 7-75,9-6 91,3 1 0,7-6 88,0 0 0,9 1-87,5-1 1,1-5 54,5 1 1,-4-3-65,-1 3 213,-1 2-176,-5-4 0,2 7 43,-6-1 0,0 5-27,-5 0 1,0 0-53,0-4 1,-7 4 49,-3 0 1,-4 7-178,-6-2 0,-1-2 47,-4 3 0,-2-1-535,2 5 653,-3 0 0,-8-7 0,-1-1 0</inkml:trace>
  <inkml:trace contextRef="#ctx0" brushRef="#br0" timeOffset="7888">29090 10893 7569,'0'8'-866,"-6"5"901,-4-3 0,-1-2-5,1 2 1,-3 0-14,3 4 0,-3-4 14,-2 0 0,1-5 61,-1 5 0,0-5-71,0 4 1,1-5-2,-1 1 1,0-4-64,1-1 0,4 0 73,0 0 0,2-6-83,-2-4 0,4-3 70,6-2 0,0 0-30,0 1 0,6-3 4,4-2 0,5 2-7,4-2 0,-1 2 9,7 3 1,-7-1 2,1 0 1,2 2 5,-1 4 0,1 2-3,-1 7 0,-4 0 3,4 0 1,-4 0-3,-1 0 1,-2 7 48,-3 2 1,-4 4-45,-6 2 0,-1 1-29,-4 4 1,-3-2 7,-7 6 0,-2 1-1,-2 4 0,-2 1-51,-4-1 1,-3-1 58,4-4 1,-2 3-37,1-8 0,-3 6 24,4-6 0,3 1-1,1-5-29,4-1 102,1 1 1,7-5-70,3 0 93,3-7-78,2 3 1,7-6 9,3 0 0,9 0-3,6 0 0,1 0-58,-2 0 0,9 0 56,-3 0 0,2-1-351,-2-4 349,-1 3 0,7-11 0,2 5 0</inkml:trace>
  <inkml:trace contextRef="#ctx0" brushRef="#br0" timeOffset="8487">30061 11187 7569,'0'8'-694,"0"0"199,0-3 595,-7-3 1,4 4-80,-7-6 1,2-1 155,-2-4 1,-5 3-99,1-3 0,-3-1-21,-7 1 1,-1-5-44,-4 5 0,-2-1 1,-3 1 1,2 1-18,-2-5 0,5 4 6,4-5 0,-1 2-96,7-2 0,-1-3 66,5 3 1,1-3-89,-1-2 94,7 1 0,-4-1-29,7 0 0,2 2 20,8 3 1,3-3 53,7 3 0,6-1 50,4 1 0,7-3-86,3 3 1,4 2 45,-5-2 0,5 5-29,-4-4 0,-3 5-136,-7 0-4,2-5 135,-10 8 1,4-6-224,-6 7 221,-7 0 0,5-6 0,-5-3 0</inkml:trace>
  <inkml:trace contextRef="#ctx0" brushRef="#br0" timeOffset="9224">30472 11157 7569,'8'7'-248,"-1"-5"0,-1 9 253,4-6 0,-2 1 118,2-1 0,-5-3-96,5 3 34,0-3 0,4-2-99,1 0 1,1 0-8,4 0 0,-4 0 115,4 0 0,1 0-118,-1 0 0,4 0 83,-4 0 0,1 0-67,-1 0 1,-4 0 54,4 0 0,-9-5-68,-1 0 55,0-7 0,-1 11-4,1-4-53,-7-3 54,4 6 0,-14-6-23,-2 3 1,-11 3 17,-4-3 1,-4 4-79,-2 1 1,3-5 69,2 0 0,2-5-68,4 5 1,4-6 36,0 1 33,1-3 1,12-7 25,-3 1 0,10-1-45,5 5 1,9-4 120,6-1 0,3-4-63,1 4 1,0-1 61,1 1 1,-7 4 17,-4-4 5,-2 4-100,-9 1-21,-2 1 0,-7 6-66,-4 3 1,-10-2 90,-9 2 1,-4 0-178,-2 5 0,-4-1 90,0-4 0,-7 3-530,2-3 593,3-3 0,-7 0 0,6-7 0</inkml:trace>
  <inkml:trace contextRef="#ctx0" brushRef="#br0" timeOffset="45186">29767 11716 7569,'8'0'0,"0"0"-534,-3 0 219,-4 0 615,12 0-215,-11 0 1,6-5 67,-3 0-100,-3 0 189,4 5-207,-6 7 0,0 1-25,0 7 0,-5 1 30,1 4 0,-6 3-76,5 6 1,-5 5 65,5 1 0,-5 4-118,5-5 0,-4 5 62,4-4 0,-5-1-9,5-5 1,-5-4-120,5-1 0,-1-7 6,1-3-266,3 1 98,-4-13 316,-1 4 0,6-12 0,-6-3 0</inkml:trace>
  <inkml:trace contextRef="#ctx0" brushRef="#br0" timeOffset="45517">29884 12039 7569,'16'9'-437,"4"2"495,-10-6 0,3 5 265,2-5-110,-7 6-231,5-3 1,-10 2-19,7 0 34,-7-7 9,4 10 64,-14-5 1,-1 7-137,-7 0 124,1-1 1,-1 1-36,0 0 0,-4 1 9,-1 4 1,-4-4 2,4 4 0,-5 1 5,6-2 0,-6 1-72,6-5 63,-1-1 0,5 0-61,1-5 1,-1 3 41,0-7 1,1 0-79,-1-5 0,0-7 51,1-3 0,-1-3-137,0-2 0,4 1 44,-4-1 1,4-5-285,-9 1 0,4-7-19,1 1 410,0 4 0,1-7 0,-1 5 0</inkml:trace>
  <inkml:trace contextRef="#ctx0" brushRef="#br0" timeOffset="100076">27135 13098 7569,'10'0'-386,"0"0"225,0 0 0,6-2 391,4-3 1,-7-3-39,6-7 0,-6 1-108,7-1 0,-4-1 28,-1-4 0,1-3-20,4-6 0,-2-1 10,7 1 0,-6-2-10,6-3 1,-7 3-69,1-4 1,-2 4 28,-3 2 0,-1 4-18,-3 1 1,-3 6-129,-7-2 0,0 9 52,0 1 1,-7 7-66,-3-2 1,-4 3 71,-6 2 1,-3 7-41,-6 3 0,-1 8 48,1 1 0,0 7-77,-1-1 1,2 3 44,4 1 0,1 2-2,3 3 1,4 4 100,-4 6 1,9 0-74,1 0 0,5-1 75,-4-4 0,5 2-65,-1-7 0,4 0 54,1-4 0,6-6-41,4 1 1,5-7 1,4 1 0,-1-4 9,7-5 1,1-4-226,8-6 1,-1 0-502,6 0 724,0-6 0,12-2 0,1-7 0</inkml:trace>
  <inkml:trace contextRef="#ctx0" brushRef="#br0" timeOffset="101584">28885 13171 7569,'0'8'-498,"0"5"0,1-11 522,4 3 1,-2-3 219,7-2 1,-2-7-72,2-3 0,3-3-105,-3-1 1,-2-3-56,2-2 0,0 2-9,5-2 1,-2-3 12,-4 3 1,4-2-69,-3 1 1,3 4-7,2-4 0,-2 9 34,-3 1 1,3 7 1,-3-2 0,-2 3 19,2 2-33,-7 0 1,4 11 21,-7 4 1,4 5-68,1-1 0,0-1 73,-5 7 0,0-6 1,0 6 0,0-7 24,0 2 1,0-4-46,0-1 17,0-7 0,2 3-1,3-6 0,-2-2-23,7-8 0,-5 2 28,4-7 1,1-4-4,5-6 1,0-1 7,-1 1 1,1 4-2,0-4 0,-1 2 14,1-1 1,0 4-23,0 0 1,-1 2 29,1 8 1,-2-1-25,-3 1 89,3 3-81,-5 2 0,2 8 1,0 7 0,-7 5-4,2-1 1,-4 1-1,-1-5 0,2-1 0,3 1 0,-3 0 4,3-1 1,-4-4-20,-1 0 15,0-7 1,2 4-64,3-7 0,-4-2 59,4-3 1,3 0-216,2-9 206,-3 2-8,6-9 1,-5 6-8,7 1 1,-2-1-33,-3 0 1,3 2 18,-4 3 1,0 4 73,0 6 0,1 0-65,5 0 0,-5 0 71,-1 0 1,0 1-22,0 4 1,3 4 30,-7 5-59,6-6 1,-9 5 1,11-4-1,-3 5 1,-4-4-113,-1 0 1,3-5 119,2 5 0,3-7 0,2 3 0</inkml:trace>
  <inkml:trace contextRef="#ctx0" brushRef="#br0" timeOffset="101882">30163 13171 7569,'9'0'-726,"-1"0"566,-3 0 224,-4 0 1,7 0 146,-3 0-4,-3 0-28,5 0-100,-7-6 0,0-2 10,0-7 0,4 0-111,1 0 1,0-4 30,-5-1 1,5-4-37,0 4 0,0-4-181,-5 4 0,0-4 92,0 4 1,0-5-411,0 6 265,0-1 261,6 6 0,-4-1 0,5 0 0</inkml:trace>
  <inkml:trace contextRef="#ctx0" brushRef="#br0" timeOffset="102090">30384 12951 7569,'0'14'-155,"0"1"133,0 0 1,0 0 31,0-1 0,0-4 215,0 0-79,0-7 0,-7 5-169,-2-3 0,-4-3 63,-2 3 1,-5-4-123,1-1-57,-1 0 204,-1 0 1,-2 0-232,-6 0 1,-2 0-265,-4 0 1,4-1 429,-3-4 0,-4-3 0,1-7 0</inkml:trace>
  <inkml:trace contextRef="#ctx0" brushRef="#br0" timeOffset="102409">30634 13171 7569,'10'0'0,"-1"0"-123,1-6 153,5-2 1,0-9 0,-2-1 30,-4-1 1,3-9 31,-7-2 0,1 1-67,-1-5 1,-3-2-361,3 2 1,-5-2 333,-5 1 0,-3-2 0,-7-7 0</inkml:trace>
  <inkml:trace contextRef="#ctx0" brushRef="#br0" timeOffset="100485">28458 12921 7569,'0'15'-317,"0"0"229,0-1 0,0-4 273,0 0 0,0-5 138,0 5-252,0-7 0,-1 4 42,-4-7 1,2 0-97,-7 0 1,0 0 13,-5 0 0,1-2-44,-1-3 1,0 3-47,0-3 1,-6-1 66,-3 1 1,-1 0-260,-4 5 0,3-5 113,-9 0 0,4 0-601,2 5 739,0 0 0,-1 0 0,1 0 0</inkml:trace>
  <inkml:trace contextRef="#ctx0" brushRef="#br0" timeOffset="100834">28297 13245 7569,'-15'0'0,"0"0"-453,1 0 395,-8 0 0,4 0 1,-6 0 319,-2 0 1,-2-2-93,-1-3-72,-1-3-25,1 0 1,-1-5-28,1 3 0,6-3 54,4-2 0,2 1-134,2-1 0,2 0 85,4 0 0,-3-6-121,7-3 0,0-4-4,5-1 0,7-1-92,3 1 1,3-1-218,1 1 1,13-5 68,2-1 314,4 8 0,9-1 0,4 5 0</inkml:trace>
  <inkml:trace contextRef="#ctx0" brushRef="#br0" timeOffset="108855">32459 12010 7569,'0'10'-100,"0"0"1,0-5-95,0 4 0,2-5 349,3 0 1,-3 0 75,2 1-411,-2-4-242,-2 6 139,-6-7 283,-3 0 0,-5 0 0,-1 0 0</inkml:trace>
  <inkml:trace contextRef="#ctx0" brushRef="#br0" timeOffset="109025">32239 12010 7569,'0'15'-117,"0"-1"153,0-5 1,0-1 196,0-3-113,0-4-204,0 12 84,0-11 0,-7 11 0,-1-5 0</inkml:trace>
  <inkml:trace contextRef="#ctx0" brushRef="#br0" timeOffset="106360">31354 13142 6473,'0'8'272,"0"-1"1,0-9-114,0-3 1,0 2-93,0-7 1,-2 0-60,-2-5 1,2 1 65,-3-1 1,-2-1-104,3-4 0,-1-1 64,5-4 1,-5-7-87,0 2 0,0-4-9,5 0 0,0 3-64,0-4 1,2-1-51,2 2 1,0 0 94,6 4 1,-1 3 78,6 2 0,6-3 0,2 6 0</inkml:trace>
  <inkml:trace contextRef="#ctx0" brushRef="#br0" timeOffset="107211">31648 12789 7569,'7'8'0,"-4"-1"0,7-7 0,-7 0-533,10 0 388,-11 0 1,11 0 122,-4 0 1,0-7 75,0-3 0,1-3 43,5-1 0,-5-6-34,0 0 0,-1-4-3,6 4 0,-5-6 8,0 2 1,-1-4-12,6-1 1,-5-1-19,0 1 0,-2-6 3,2 1 0,-4 0-88,-6 4-30,0 1 107,0 6 0,0 2-146,0 6 0,-6 7 77,-4 3 0,-3 4-28,-2 1 1,0 11 53,1 4 1,-6 9-11,1 1 1,-1 2 2,5 3 0,1 4-1,-1 0 1,2 6 21,3-6 1,-1 5-16,6-5 1,0 1 34,5-6 0,0 1-22,0-1 0,0-1 22,0-4 0,0 2-26,0-6 1,5 0 10,0-6 0,6 1-10,-1 0 1,3-6-1,2 1 1,-4-6-16,4 0 0,-7-4 17,11-4 0,-5-5-35,5-5 1,-3-1 28,-1 0 0,0-1 9,0-4 0,-2 4-13,-4-4 0,4 4 42,-3 1 0,-2 1-18,2-1 1,-7 5 5,2 0 0,-3 5-11,-2-4 3,7 5-10,-6-2 8,6 6-5,-7 6 1,0-1-85,0 10 1,-2-4 75,-3 9 0,4-4-10,-4-1 1,3 0 26,2-1 0,2 1 0,3 0 1,3 0 26,6-1 1,1-6-42,0-3 0,0-3 7,-1-2 1,1-2 1,0-3 0,-1-3 26,1-6-14,0-1-12,-1 0 0,-1 0 20,-3 1 1,2-6-14,-7 1 0,4-1-1,-4 5 0,0 5-27,-5 1 1,2 5 35,3 0-47,-4-5 41,6 8-64,-7-6 49,0 20 1,0-8-27,0 10 1,0-4 19,0 4 0,0 5-2,0-1 0,0 2 8,0-1 1,0 3-8,0 6 1,0 1 16,0-1 1,2 0-16,2 1 1,-2-1 22,3 1 0,-3-3-17,-2-2 1,0 8 23,0-4 0,-2 4-23,-3-4 0,2 0 0,-7 1 1,0-1-72,-4 1 0,-1-3 70,0-2 0,2-4-231,3-6 0,-3 0 208,5-1 0,-7-6-226,1-3 1,1-5 245,3-5 0,-3-9 0,5-9 0</inkml:trace>
  <inkml:trace contextRef="#ctx0" brushRef="#br0" timeOffset="107636">32207 12863 7569,'9'4'-688,"1"1"472,-7 0 1,6 0 198,-4 0 1,-2 0 324,7-5 0,-5 0-218,4 0 1,-4-5-142,5 0 1,-5-6-16,5 1 108,0-3 0,-1-2-95,1 0 1,-7 1 102,2-1 0,2 0-110,-2 1 1,4-1 85,-4 0 1,5 5-65,-5 1 49,7 5-108,-4-2 32,6 6 26,1 6 0,-2 7-45,-3 7 68,-4 6 6,-6-9 1,0 9 18,0-7 1,0 2-26,0-1 0,0-4 32,0 4 0,0-9-40,0-1 29,0-6 1,2 2-45,3-6 22,-3 0 0,9-6 25,-6-4-14,6-10 1,-9 4 0,11-5-24,-3 6 19,3 0 0,2 0 14,-1 1 0,1 6-12,0 3 6,-1 3 0,1 2-2,0 0 1,-5 0 3,-1 0 1,1 2-56,5 3 0,-5 1 46,0 4 1,-2-2 8,2-3 0,3 3 0,-5 7 0</inkml:trace>
  <inkml:trace contextRef="#ctx0" brushRef="#br0" timeOffset="108104">33103 12363 7569,'10'5'-700,"0"0"263,-7-1 174,10 3 547,-11-5-135,4 4 0,-4-4-43,3 3-8,-3-4-146,4 6 1,-8-7 58,-2 0 0,-5 0-16,-5 0 0,-1 2 47,0 2 0,1 3-22,-1 3 1,0 3-8,0-3 0,1 8-8,-1 1 1,0 2-16,1-1 0,-1 3-1,0 6 0,5 1-9,1-1 0,4 0 32,-5 1 1,5 4-33,-5 0 1,7 1 23,-2-6 0,3-4-16,2-1 1,0-4 10,0 4 0,0-6-1,0 2 0,2-9 1,3-1 1,-2-5 0,7 5 0,-5-7-2,5 2 1,-5-3 1,4-2 0,-4 0-25,5 0 0,-5-2 22,5-3 1,-2-3-13,2-7 0,1 5 24,-6 1 0,5-1 11,-5-5-9,0 0-4,-5 1 0,-2 1-55,-3 3 1,-3 3 46,-7 7 0,1 0-141,-1 0 0,0 0 80,1 0 1,-3 0 61,-2 0 0,2 7 0,-4 1 0</inkml:trace>
  <inkml:trace contextRef="#ctx0" brushRef="#br0" timeOffset="108427">33118 13274 7569,'8'-6'-1081,"4"2"932,-8-5 159,8-1 1,-6-5 142,4 0 1,3-6-62,-3-3 1,3-6 67,2-4 1,0-10-96,-1-10 0,1-3 19,0-2 1,-6 0-15,1 0 0,-6 2-197,0 3 0,-8 4 16,-6 6 0,-5 4-11,-5 1 1,1 2 121,-11-3 0,4 4 0,-10 7 0</inkml:trace>
  <inkml:trace contextRef="#ctx0" brushRef="#br0" timeOffset="34459.727">12142 10984 7569,'0'8'-545,"0"-1"886,0-7-156,0 6-87,0-4 1,0 6 10,0-3 1,0-2-24,0 7 0,-1-5-11,-4 5 1,3-5 0,-3 4 0,2 1-80,-2 5 1,4 0-27,-4-1 1,-2 1 54,2 0 0,-1-1-66,1 1 0,3 1 85,-3 4 0,2-2-65,-2 7 0,3-8 43,-2 3 1,-3-2-32,2 2 1,0-4-1,5 4 1,0-4-12,0-1-45,0-1 0,0 1 76,0 0-100,0-1 0,0 1 78,0 0 0,-1-2-31,-4-3 1,3 3 20,-3-3 1,3 3-49,2 1 0,0-4 7,0 0 2,0 0 5,0 4 1,0-5 74,0-3 1,5-8-49,0-2 0,7-5 62,-2-5 1,7-1-51,3 0 0,6 1 181,-1-1-174,2 0 43,3 7 1,-1-5 0,1 3 1,-1 2-21,0-2 1,1 7-2,-1-2 0,-4 3 6,-1 2 1,-6 0 18,2 0-58,-4 0 1,-3 7 44,-3 3-87,-3 3 0,-7 1 19,0 1 1,0 0-8,0 0 0,-5-1-62,0 1 93,0 0 1,5-1-3,0 1-31,0-7 43,0 5-41,0-11 45,0 11 0,6-11-11,4 3 9,3-4 1,7-1 2,-1 0 1,3-5-10,-3 0 1,-1-1 25,7 1 0,-1 3-25,6-3 1,-3-3 52,-2-2 0,3 2-45,-4-2 1,-1 2 101,2-1 1,-8 0-58,3 4 0,-4 2 81,-1-7 0,-5 7 128,0-2-159,-7-3 10,4 6 1,-9-9-39,-3 6 0,-5 0 92,-9 5 0,-4-5-82,-7 0 0,3-1-16,2 1 1,-3-2-26,4-2 0,1-4 2,-2 3 1,7-2-136,-1 3 1,4-5 92,5 5 0,-1 0-623,6 0 341,-6 5 289,9-9 0,-5 5 0,7-7 0</inkml:trace>
  <inkml:trace contextRef="#ctx0" brushRef="#br0" timeOffset="37170.727">13392 11645 7569,'8'9'-368,"0"-1"378,-3-3-130,-3-4 163,11 6 1,-5-7-33,7 0 1,-6-2 22,1-3 29,0 4 1,5-7-54,-1 3 0,1-2 74,0-3 0,-1-3-31,1 3 0,0 2-5,0-2 1,-1 1 71,1-6 1,0 0-62,-1 1 1,1-6 8,0 0 0,-1 1-12,1 4 1,-5 0-12,0 1 0,-5-1-51,4 0 1,-5 1 144,1-1-195,-4 0 1,-2 5 54,-4 1 1,1 5-66,-5-1 0,-1 4 40,-5 1 0,0 0-54,1 0 1,-3 0-3,-2 0 0,3 5 25,-4 0 1,-1 11-3,1-1 0,0 3 33,6-4 1,-4 6 6,3-1 0,-3 6-18,8-5 0,2 1 58,-2-2 1,7-1-47,-2 7 0,4-7 57,1 1 1,0-2-32,0-3 0,6 0 7,4-5 1,5 3 7,4-7 0,4 0-20,6-5 1,1 0 39,-1 0 1,1 0-37,-1 0 0,0-7 71,1-3 1,-2-3-63,-4-2 0,2-4 116,-6-1 1,4-1-21,-4 1 0,1 2-24,-1-6 1,-2-1 13,6-4 0,-4 0-35,4-1 0,-4-1 20,4-3 1,-1-2-17,2-3 1,1-2-103,-6 7 92,6-7-14,-10 10 0,5-5-101,-6 7 0,-2 1 26,-3 3 0,1 4 23,-6 6 0,-2 7-71,-7 3 0,-5 4 41,-5 1 0,-8 8-53,-2 6 1,-4 9 34,-1 12 0,-1-8-79,1 8 0,1-8 59,4 8 0,-2-4-40,6-2 1,0 1 71,6-1 0,-1 0 2,0 1 1,2-6 27,3 1 1,-1-2-48,6 1 1,0-1 111,5-3 0,0-4-138,0 4 72,0-4 1,7-1-5,2-1 0,5-1-30,0-3 1,3 2 56,2-8 0,-1 3-1,7-2 1,-6-3 79,6 2 0,-1-2-65,6-2 0,-1-6 51,0-4 1,1-3-58,-1-2 1,-1 0 112,-3 1 1,1 1-52,-7 3 0,6-3 50,-6 3 1,-1-3-44,-8-2 1,3 0 4,-3 1 0,1-1-31,-1 0 0,-3 1 4,-7-1 1,5 5-97,0 0 1,-1 5 61,-4-4 0,-1 5-42,-4-1 1,-3 4 3,-7 1 0,-1 0-12,-4 0 1,2 1 6,-6 4 1,6 2-77,-2 3 0,-1 3-8,1-3 0,1 3 53,4 1 0,2 1-78,3 0 1,-3-1 86,3 1 1,4 5-78,1-1 83,3 1 1,2-5 0,0-1-9,0 1 0,2 0 41,3-1 1,8-4 3,6 0 0,7-7 56,-1 2 0,3-3-78,1-2 1,1-7 100,-1-3 0,0 2-48,1-2 0,-3-4 75,-2-6 1,-2 1-12,-4 4 0,-2 0-29,2 0 0,-2 1-28,-3-1 2,1 0-39,0 1 78,0 6-115,-7 1 0,-2 14 56,-6 2 0,0 4-137,0 2 1,-1 1 32,-4 4 0,3-4-32,-3 4 0,4 1 74,1-1 0,0-1-3,0-4 0,0-5 48,0 0 0,0-5-41,0 4 0,1-5 17,4 1 0,3-5-16,7-5 0,-4-4 74,4-5 0,-4-1-22,9 0 1,1-1 2,-1-4 0,0 4-28,-6-3 92,1 2-87,6 9 1,-9-3 47,2 6 1,-2-5-33,2 5 9,1 0 1,-2 7-10,-3 3 0,1-2-13,-6 7 1,0-1-25,-5 6 0,5 0-7,0 0 0,2-1 25,-3 1 0,0 0-6,5-1 1,-4-4 5,5 0 1,0-7-10,5 2 22,-1-3 1,1-2-14,0 0 0,-1-7 19,1-3 1,-2-3-15,-3-1 1,1 4 11,-6 0 1,5 5-9,-5-5-2,7 7 0,-9-8 5,7 6 0,-7 0 0,3 5-5,1 6 1,-1-2-14,4 5 0,3-5 10,-3 1 1,3 1-1,2-1 0,0 2 1,-1-2 0,1-4 0,0 4 0,-1-2-2,1 2 2,0-3 0,-1 6 38,1-3-37,0-3 0,0 4 105,-1-6-86,1 0 0,0-5 2,-1 0 0,1-6-1,0 1 1,-1 2 1,1-2 1,-2 0 56,-3-4 1,3-1-59,-3 0 1,-2 0 69,2 1-75,-7-1 1,9 0 0,-8 1 7,0-1 0,-3 5-52,-1 0 8,-6 7 1,-7-3-60,-7 6 0,-6 1 54,2 4 1,-4 0-88,-2 10 1,1-7 92,0 11 0,6-5-49,3 5 1,4-1 32,1 2 1,2-2-9,3 6 1,2-6 10,3 2 0,4 1 4,-4-1 0,5-1 28,5-4 1,3-5-22,6-1 0,3-5 58,2 1 0,4-4-58,7-1 1,-1 0 100,0 0 1,1-8-88,-1-7 0,-1 1 113,-4-6 1,3 4-87,-8 1 1,2-5 7,-1 1 1,-9 1-4,4 8 1,-3-3 7,2 3 1,-4 2-53,0-2 0,-5 7 70,5-2-84,-7 3 0,5 2 53,-3 0-82,-3 7 1,4 1 60,-6 7 0,0 0-5,0-1 1,0 1-101,0 0 1,0-1 54,0 1 1,5 0 35,0-1 0,1-5-42,-1-4 78,3-4 0,7-1-44,0 0 0,0 0 51,-1 0 1,1 0-7,0 0 0,-6-5 106,1 0-94,0-6 3,5 3-27,-1-7 1,-1 5 20,-3 0-29,3 7 0,-4-3 11,5 6 0,1-5 9,0 0 0,-1 0-15,1 5 1,0 0-18,-1 0 0,1 2 8,0 3 1,0-4 9,-1 4 0,-1-2 15,-3 2 1,3-3-15,-3 3 1,-2-4-9,2-1 0,0 0 5,4 0 1,-4-6 10,0-4 1,0 0 5,5-4 0,-1 0 3,1-10 0,0 4 39,-1-4 1,-4-6-48,0-4 0,0 0 1,4 4 1,-4-4 6,0 0 1,-5 0-41,5 4 0,-7 6 37,2-1 0,-2 9-163,2 1 110,-3 0 5,4 7 1,-6 2-25,0 6 1,0 8 0,0 12 0,-6 2-84,-4 8 0,2 4 55,-2 0 0,5 7 16,-5-2 1,5 4 10,-4 1 0,5-5 32,-1 0 1,4-1-3,1 1 0,0-3 65,0-7 1,1-6 26,4-3 0,8-10-88,7-5 0,8-7 229,1-8-129,0-6 1,14-14 0,-4 1-14,4 0 1,6-2-26,0-4 0,6 4-661,-1-3 614,3-4 0,-5 7 0,-1-5 0</inkml:trace>
  <inkml:trace contextRef="#ctx0" brushRef="#br0" timeOffset="38662.727">10628 11234 7299,'-5'15'237,"1"-1"-185,-8 1 0,6 0 6,-4-1 1,-2 6-21,7 0 1,-6 1-2,1-2 1,2-1-13,-2 7 0,0-2-4,-4 1 1,4 4-1,0-3 0,2 2-76,-2 3 1,-3-1 83,3 0 0,2 1-70,-2-1 0,2 1 57,-2-1 1,-1-4-32,6-1 1,-5-4 7,5 4 0,-4-6-7,4 2 1,-5 1-44,5-1 0,-2-1 52,3-4 1,0 1-51,-6 4 0,7-4 45,-2 4 0,-1-4-52,1-1 1,-5-1 39,5 1 1,0 0-7,5 0 0,0-1-3,0 1 0,0 0 0,0-1 1,0-4-18,0 0 21,0 0 1,2 3 54,3-3 0,-2-4-48,7-6 1,0 0 57,4 0 1,6 0-50,0 0 0,1 0 107,-2 0 1,-1-5-14,7 0 0,-6-4-24,6 4 1,-5-2-26,4 2 1,-1 4 0,1-4 0,4-2-15,-3 2 0,-2 0 18,1 5 1,-1 0-53,1 0 0,-1-5 41,-3 1 1,-4-1-75,4 5 0,1 0 42,-1 0 1,4 0-7,-4 0 0,1 0-6,-1 0 1,-2 5 18,6-1 1,-6 1-9,2-5 0,-9 5 6,-1 0 0,-7 2-74,2-2 71,-3 3 1,-4 6-168,-3 1 0,-1 0 53,-4 0 1,-3-1-45,3 1 1,2-5 81,-2 0 1,5-2-105,-5 2 119,7 3-99,-4-12 144,7 12 0,5-9-41,0 5 1,8-5 72,2 0 1,1-2-20,9-2 0,-1 0 89,6 0 1,4-6 80,0-4 0,6-3-51,-6-2 0,2 0 69,-2 1 1,-3-6-67,3 0 0,-4-4 34,-6 4 0,-2-4-32,-8 4 0,1 1 37,0 4-80,-7-6 0,-3 4-7,-10-2 0,-8 4-94,-7 5 0,-6 2 48,1 3 1,-7 2-83,-2-7 0,-6 5 62,6-5 1,-5 1-234,5-6 1,1 0 21,8 1 209,4-1 0,0 0 0,-2 0 0</inkml:trace>
  <inkml:trace contextRef="#ctx0" brushRef="#br0" timeOffset="39768.727">12201 12219 7569,'0'14'-77,"0"1"67,0 0-21,0 0 0,-1-1 102,-4 1 0,3-5 7,-3 0 16,3-1 0,-2 6-146,-1 0 0,0-5-7,5-1-15,0 1 87,0 5 1,0 0-27,0-1 1,1-4-52,4 0 1,-1-2 88,5 2 1,1 1-56,5-6 0,1 0 47,4-5 0,-2 0 3,6 0 0,-4-2 12,4-3 1,-1 2-3,2-7 1,1-1 17,-7-9 1,8 4 9,-3-4 0,-3-1-17,-1 2 1,-4-1-10,-1 5 0,-2 1 10,-3-1 0,3 7 46,-3 3-177,-4-3 65,1 6 1,-2 2-113,0 10 1,-1 3 96,-4 2 1,0-1-14,0 1 1,2 0-52,3-1 0,-3 1 69,3 0 1,1-5 14,-1-1 1,5-4-20,-5 5 0,6-7 68,-1 2 1,3-5-30,2-5 0,-2 2 12,-3-7 0,3 1-5,-4-6 1,3 5 11,-2 0-6,3 7-14,-5-10 7,0 11 0,3-3-6,-6 10 0,2-1-36,-2 5 0,-2-1 18,7 2 7,0 3 0,6-6 8,4 3 1,-4-2-1,3-3 1,-1-4 8,2 4 1,-4-3-14,4-2 0,1 0 17,-1 0 0,-1 0-13,-4 0 0,0 0 98,0 0-81,-1 0 0,1 0-3,0 0 1,-6 0-12,1 0 1,-5 0 1,5 0-30,0 0 33,4 0 1,1 2-36,0 2 0,-5-2 28,-1 3 0,1-3-5,5-2 0,0 0 4,-1 0 0,6 0 0,-1 0 0,6 0 84,-5 0 0,6 0-79,-2 0 0,-1-5 98,2 0 0,-7-5-81,1 5 1,-3-5 99,-1 5 1,-5-6-84,0 1 0,-7 2 219,2-2-238,-3 0-15,-2-4 1,-12 6 24,-3 3 1,-9 3-14,-1 2 1,-2 0-154,-3 0 0,1 0 45,-1 0 1,8 0-281,2 0 1,4 0 372,1 0 0,0 0 0,1 0 0</inkml:trace>
  <inkml:trace contextRef="#ctx0" brushRef="#br0" timeOffset="40029.727">13892 11910 7569,'14'0'-751,"1"0"540,0 0 182,-1 0 0,-1-2 7,-3-2 486,3 2-61,-11-5-196,4 7-139,-6 0 0,0 7-40,0 3 0,-6 3-77,-4 1 0,-3 6 69,-2 0 0,1 6-98,-1-2 0,0 6 64,1 4 1,-1-3-76,0 3 1,0 2-40,1-1 1,-1 0-135,0 0 1,6-6-269,-1 1 530,7-1 0,-4-6 0,7 6 0</inkml:trace>
  <inkml:trace contextRef="#ctx0" brushRef="#br0" timeOffset="40455.727">14009 12395 7569,'15'0'0,"-5"5"-732,-1 0 461,1 6 0,5-9 387,0 3-27,-1-3 0,1-2-9,0 0 1,4 0 87,1 0 0,4 0-86,-4 0 0,1-5-38,-1 0 1,-4-7 58,4 2 1,-4-3-48,-1-1 1,-2-1-22,-3 0 0,1 1 10,-6-1 1,2 2-115,-3 3-64,-2-3 126,-2 5 0,-10-5-127,-9 3-28,2 3 161,-4 7 1,2 0-88,-1 0 0,-6 7 55,1 3 0,4 4-72,1 6 1,4-2 61,1 7 0,2-7-9,4 1 1,-3-1 47,7 2 1,0-4 2,5 4 1,2-4 107,3-1-121,3-1 0,8-4 0,4-2 61,4-1 0,4-2-51,2-5 0,4 0 59,0 0 1,7-2-13,-2-3 1,-1-3 93,1-7 1,0 1-49,5-1 1,-4-6-56,-1-4 0,0 2-52,5-1 1,-6 1 59,-4-2 0,-5 4-221,-4 7 1,-4-4 66,-6 3 1,-2-3-460,-3 8 571,3 4 0,-12-7 0,6 4 0</inkml:trace>
  <inkml:trace contextRef="#ctx0" brushRef="#br0" timeOffset="40705.727">14803 12557 7569,'15'15'-502,"-1"-1"189,-6-6 553,6 5 87,-6-11 139,0 5-327,-2-7 1,-7 0-54,-4 0 0,-5-2 35,-10-3 1,3-3-95,-8-7 1,2 1 91,-1-1 1,-4 0-257,3 0 1,-1 1-81,2-1 0,-4-5-107,3 1 0,3-7-505,-3 1 829,7-3 0,-10-1 0,6 0 0</inkml:trace>
  <inkml:trace contextRef="#ctx0" brushRef="#br0" timeOffset="41530.727">12466 11910 7569,'-8'7'-200,"-1"-6"200,5 4 411,2-3-160,-5 4 8,7-4 1,-1 9-231,-4-6-284,3 0 0,-6-5-679,3 0 934,3 0 0,-11 7 0,5 1 0</inkml:trace>
  <inkml:trace contextRef="#ctx0" brushRef="#br0" timeOffset="43440.727">9599 11190 7276,'0'8'26,"-1"3"71,-4-6-186,3 0 72,-4-5 142,6 7-77,-7-6 1,4 11 29,-7-7 1,7 6-75,-2-1 1,-2 3 36,3 2 0,-6-1-24,5 1 1,-7 5 32,3-1 1,0 7-81,0-1 1,-1 4 37,-5 6 1,2-4-4,3 3 1,-6 4-48,6 1 0,-6-2 63,6 2 1,-3-6-23,-2 1 0,1-1 12,-1 1 0,2-3 21,3 4 0,-3-4-22,3-2 1,-3 1-34,-2-1 0,2 7-1,3 3 0,-6-1-3,6 1 0,-9 3-40,9 2 1,-10 9 60,11-9 0,-8-2-68,7-3 1,-1-1 52,1 1 0,-3-1-54,3-4 1,4-3 40,1 3 0,-2 1-25,2-6 1,1 9 40,4-9 1,-5-1-2,0-4 1,0-4 34,5 4 1,0-6-46,0 2 0,5-4 58,0-1 1,1-5-49,-1 0 1,-2-7 15,7 2 0,0 1-7,5-1 1,-6 0-5,1-5 0,0 0 15,5 0 0,1 0-2,4 0 1,-4 0 52,4 0 0,1 0-58,-2 0 1,8 0 94,-3 0 1,-1-5-50,1 0 0,-4 0 38,5 5 0,-6-5-43,6 1 1,-7-1 3,1 5 0,2 0-29,-1 0 0,0 0 8,-6 0-6,1 0 34,0 0-116,-1 0 93,-5 6-195,4-4 171,-12 11 0,6-5-133,-7 7 1,-5-5 36,0-1 0,-2 1-34,3 5 0,0-5 27,-5-1 0,5 1 48,-1 5 1,2-5-151,-2 0 132,4-7 0,-6 5 91,7-3 0,7-3-89,2 2 0,4-2 141,2-2 1,6-5-69,4 0 1,3-1 135,1 1 0,0 2 44,1-7 0,1 5-74,3-5 1,-1 2 16,6-2 1,-10-3-42,6 3 1,-14-1-5,3 1 1,-2-3-2,-8 3 0,4-3 13,-8-2 0,-3 6-11,-2-1-10,-4 0-182,-1-5 163,0 1 1,-6 1-119,-4 3 1,-8-2 95,-2 7 1,-6-1-203,2 1 1,1 2 53,-2-7 1,6 5-165,-6-5 283,7 7 0,-3-10 0,6 5 0</inkml:trace>
  <inkml:trace contextRef="#ctx0" brushRef="#br0" timeOffset="45930.727">10761 13277 7569,'1'8'-174,"4"-3"-9,-3-3 1,11-4 245,-3-3 0,3 2 59,1-7 1,1 0-42,0-4 1,0-1 21,-1 0 0,1-4-39,0-1 0,-1-1 28,1 1 1,0 2-33,-1-6 1,1 4 30,0-4 0,0-1-8,-1-4 1,-4 1-49,0 4 0,-2-4-16,2 3 1,1 2-241,-6-1 1,0 6-47,-5-2 16,0 4 55,0 1 87,-6 7 1,-3 2 62,-5 6 1,-1 1-3,0 4 0,1 5-31,-1 10 1,-1 1 26,-4 3 0,4 9-74,-4-4 1,4 4 70,1-4 1,0 6 47,1-1 1,-1 0-47,0-4 0,7 2 106,3-2 0,-1 2-48,1-7 0,0 1 12,5-1 1,5-4 0,0-7 0,6 1-28,-1 0 1,8-7 105,1-3 0,7-3-87,-1-2 1,4-7 83,6-3 0,-4-4-74,3-6 0,-3 4 27,-2-4 1,1-1-40,-1 1 1,-6 1-3,-3 4 1,-4 0 2,-1 0 1,-2 1-9,-3-1 1,3 2 24,-4 3-9,-2-3-37,6 5 34,-5 0-40,7 1 18,0 7 3,-1 7 0,-4 1-17,0 7 1,-7-6 21,2 1 0,-2-5-2,2 5 1,-3-5-6,3 5 10,-4-7 1,-1 5-9,0-3 6,0-3 1,0 6 0,0-3 0,0-2 1,0 7 1,-1-5-1,-4 4 0,2 0-2,-7 0 1,5 3-78,-5-7 0,5 6 71,-5-1 1,7-2-67,-2 2 0,4-5 54,1 5 1,0-5 21,0 4 1,0-4-8,0 5 3,0-7 1,1 6 98,4-5 1,3-2-63,7 3 0,0-3 71,-1-2 0,6 0-44,0 0 0,4-7 21,-4-3 0,6 2-37,-2-2 0,4 0 50,2-4 0,-6-3-15,1-2 1,-8 3 4,3-4 0,-4 4 13,-1 1 1,-7 5-40,-3 0 0,-3 0-33,-2-4 0,-2 4 40,-3 0 0,-8 5-115,-6-5 1,-8 7 67,3-2 0,-4 4-144,-1 1 0,1 0-63,4 0 1,-3 1-69,8 4 0,-1 2-636,6 3 889,-1 3 0,0-5 0,0 6 0</inkml:trace>
  <inkml:trace contextRef="#ctx0" brushRef="#br0" timeOffset="46316.727">12098 13057 7569,'8'0'0,"6"0"-437,-13 0 467,6 0-21,-7 6 1,0-3 67,0 7 1,-5 0-113,0 5 0,-5-1 100,5 1 0,-5 5-116,5-1 1,-6 3 99,1-3 0,2-1-107,-2 7 0,7-6 42,-2 6 1,-1-7-9,1 1 3,0-2 35,5-3-89,-7-6 77,6-1-64,-6-7 54,1-7 1,-3-6 103,-5-6 0,4-2-110,0 1 1,0-1 1,-4-4 1,4-3-154,0 4 0,2-4 55,-2-1 1,-1 1-119,6 4 228,0-11 0,-2 11 0,-1-12 0</inkml:trace>
  <inkml:trace contextRef="#ctx0" brushRef="#br0" timeOffset="47190.727">12539 13189 7569,'15'0'-402,"-7"-7"1,0 6 0,-4-6 588,0 1 0,1 2 258,-5-5-376,0 5 26,0-9 1,-1 12-138,-4-4 1,-3 3 36,-7 2 0,0 0 23,1 0 0,-8 0-107,-2 0 0,1 2 92,-2 3 0,7 1-126,-1 4 0,3 3 19,1-3 1,0 3-18,0 2 0,7-4 44,3 4 1,4-9 50,1 9 0,0-4 3,0 4 0,1-2 13,4-3 0,10 1 81,9-6 1,4 0-99,2-5 0,-1 0 96,0 0 0,-1 0-71,-3 0 0,1 0 101,-7 0 1,1-6-55,-5-4 1,-1 2 65,1-2 1,0 0-12,0-5 1,-2 6-33,-4-1 0,4 0-38,-3-5 24,3 1 1,2 4-112,0 0 1,-5 7 92,-1-2 1,-4 3-48,5 2 1,-5 0 3,5 0 1,-2 2-78,2 3 0,3-2 49,-3 7 0,-2-5-93,2 4 0,-2 1 55,1 5 1,3-5 38,-7 0 1,1-2 56,-1 2-61,-3 3 1,11-10 29,-3 7 1,-2-7-25,2 2 1,0-4 86,4-1 1,1-6-38,0-4 1,-1 2 8,1-2 1,0 2 55,-1-2 0,1-1-73,0 6 0,0-2 12,-1 2 1,1 4-8,0-4 1,-1 3-35,1 2 34,0 0 1,-1 2-39,1 3 1,-5-2 10,0 7 1,-5-2-27,4 2-21,-5 3 41,9-5 19,-5 7 0,7-7-9,-1-3 0,-4-4 93,0-1-88,0 0 0,4 0 122,1 0-71,0-6 0,-1-2 7,1-7 0,-5 5-27,0 0 1,0 2-2,4-1 1,-4-3-17,0 7 0,-5-6 20,5 1 1,-6 2-43,6-2 0,-6 5 33,0-5 1,3 5-1,-2-4-14,0 5 1,-5-4-1,0 3 0,0 2-24,0-7 0,-2 7 28,-3-2 0,-3 3-51,-7 2 1,1 0 45,-1 0 1,0 0-156,1 0 0,-1 0 81,0 0 0,2 2-124,3 3 0,-3-2 25,3 7 0,2-5 166,-2 5 0,1-1 0,-6 6 0</inkml:trace>
  <inkml:trace contextRef="#ctx0" brushRef="#br0" timeOffset="47525.727">13392 13189 7569,'14'0'-1043,"1"0"959,0 0 0,0-2 188,-1-3-53,1 4-33,0-6 0,-2 6 27,-3-4 2,3 3 61,-5-5-48,0 7 26,-2 0-24,-6 0-80,0 7 0,2 1 27,3 7 0,-3 1-2,3 4 0,-4-2 33,-1 6 0,2 1-23,3 4 0,-4-4 47,4-1 1,-3 2-44,-2 9 0,-2-3 26,-3 7 0,2-1-44,-7 1 1,0 2-2,-4-7 1,-6 6-4,1-6 0,-3 2-9,3-2 1,2-8-123,-2 4 0,4-11-38,5 1-113,-3-10 155,5-4 128,0-12 0,1-16 0,7-9 0</inkml:trace>
  <inkml:trace contextRef="#ctx0" brushRef="#br0" timeOffset="48616.727">13745 13233 7569,'14'10'-565,"1"0"347,-7-7 0,5 8-101,-3-6 666,3 0-217,-5-5 0,5-2-28,-3-2 1,3 0-24,2-6 1,-5 1-46,-1-6 1,0 5 21,0 0-12,4 1 12,-4-6-19,5 0 36,1 7-93,0-5 0,-1 11 39,1-3 0,-5 4-124,0 1 83,0 0 0,-1 6-168,1 4 139,-7 3 0,4 7-11,-7-1 0,-5 1 38,0-5 0,-1 4-9,1 1 1,3-1 39,-3-4 0,4 0-39,1 0 0,0-6 110,0 1-85,0-7 0,1 9 31,4-7 0,3 0 30,7-5 0,5-5 3,-1 0 1,7-7 43,-1 3 1,3 0-85,1 0 0,2-1 16,3-5 1,-3 0-1,4 1 0,-9-1 4,-2 0 1,-6 1 29,2-1 1,-4 5-2,-1 0 0,0 1 6,-1-6 1,-4 0 6,0 0 0,-5 6 2,5-1 0,-7 0-25,2-5 0,-4 1-93,-1-1 1,0 5 56,0 0 1,0 5-65,0-4 1,-1 5 47,-4 0 0,-3 2-127,-7 2 1,-1 2 47,-4 2 1,4 5-36,-4 5 1,-1 1 36,1 0 0,1-1 32,4 1 0,5 5-28,0-1 1,7 3 29,-2-3 0,4-3 75,1 4-52,0-4 0,6-1 5,4 0 0,5-7 17,4-3 0,-1-4 12,7-1 1,-6 0 80,6 0 0,-6-6-100,6-4 0,-6 0 68,6-4 1,-7 2-51,1-7 1,3 2-23,-3 3 1,1-1 23,-5 0 1,4 2-3,1 3 1,-1-1-19,-4 6 1,0 0 15,0 5 0,-1-5-7,1 0-2,0 0 1,-2 7-46,-4 3 0,-2 3 51,-7 7-141,0-1 1,0 6 27,0 0 0,0-1 30,0-4 1,0 0 74,0-1 1,2 1-84,3 0 74,-4-7-43,12-2 1,-5-6 110,7 0 1,0-1-86,-1-4 1,0-3 133,-5-7-99,4 0-7,-4 1 0,5 1 4,1 3 0,0-2 2,-1 7 0,-4-4-11,0 4 1,-5 0 65,5 5 1,-5 0-61,4 0 1,-4 0-11,5 0 0,-5 5 14,5 0 0,-5 6-8,4-1 0,-4-2-12,5 2 0,-7 0-3,2 4 0,2-4-86,-2 0 98,6 0-2,-9-2 1,4 5-27,-6-3 1,2-2 15,3 2 0,-3-5-16,2 4 16,5-5 1,-6 7-11,7-6 0,-5 0 16,4-5 0,1 0 1,5 0 1,0-5 65,-1 0 1,3-6-65,2 1 0,-2-3 85,2-2 0,-3 0-73,-1 1 0,0-1 35,0 0 0,-1 1-23,1-1 1,-2 0-21,-3 1 0,3 4-1,-3 0 0,-2 5-9,2-5-6,-1 7 29,6-4-11,0 7 0,4 0-24,1 0 1,0 2 19,-6 3 0,6 3-7,0 7 0,-2 0 7,-9-1 1,-1 1-41,-3 0 0,-3 4-16,3 1 1,-5 4-8,-5-4 1,-3 1-183,-7-1 0,-4-4 246,-1 4 0,-6-4 0,3-1 0</inkml:trace>
  <inkml:trace contextRef="#ctx0" brushRef="#br0" timeOffset="49392.727">16655 13277 7569,'0'8'-773,"0"5"785,0-11-10,0 4 53,-7 1 0,-1-4 116,-6 7 0,-6-7-225,0 2 81,1-3 0,2-2-104,-2 0 0,3 0 66,-4 0 1,2-2-88,-2-3 1,4-1 70,-4-4 1,4-3-377,1 3 403,1 4 0,-8-7 0,0 4 0</inkml:trace>
  <inkml:trace contextRef="#ctx0" brushRef="#br0" timeOffset="49610.727">16523 13115 7569,'14'0'-431,"-5"0"1,4 0 667,-4 0 1,-2 2 257,-2 3-248,3-3 1,-6 4-339,4-6 42,-19 0 0,3 0-34,-9 0 1,2 0-75,3 0 0,-6 0 94,0 0 1,-1-2-211,2-2 0,2 2-12,-2-3 285,9 3 0,-3-4 0,5-2 0</inkml:trace>
  <inkml:trace contextRef="#ctx0" brushRef="#br0" timeOffset="51284.727">17037 13145 7569,'0'8'-468,"2"-2"523,3-6 0,-2 0 21,7 0 0,-5-6-4,4-4 0,0-3-115,0-2 0,6 1 68,0-1 0,0-1-72,4-4 0,4 4 97,1-4 1,-1 9-116,2 1 0,-6 0 90,6-5 1,-5 7-49,4 3 0,-6-1 9,2 1 0,-4 0-3,-1 5 0,-1 2 2,1 3 1,-7 3 11,-3 6 1,-3 3-37,-2 2 1,-7 3 35,-3 2 0,-1-1-67,1-3 0,-3-3 59,3 8 0,-1-7-59,1 2 0,-1-9 43,6-1-6,0 0 75,5 4-65,0 1 1,1-7 53,4-3 0,4-3-42,5-2 0,3 0 75,2 0 0,4 0-61,6 0 0,-4-2 87,-1-3 1,-1 2-59,2-7 0,1 5 2,-6-5 1,-1 5 8,-4-4 1,1-1-17,4-5 1,-4 0 35,4 1 0,-4-1-25,-1 0 0,-1 1 35,1-1 1,-5 0-19,0 1 123,-7-1-156,4 7 0,-7-5 25,0 3 0,-2 3 1,-3 2 0,2-1-180,-7 1 1,-2 0 100,-7 5 1,3 0-42,-4 0 1,4 2 74,1 3 0,0-2-110,1 7 0,-1-1 43,0 6 1,0 0-10,1 0 1,1 1 46,3 4 0,3-4-3,7 3 1,0-2 61,0-3 0,0 1-60,0 0 1,7-2 66,3-3 1,3 1-56,1-6 1,1 0 54,0-5 1,1 0-42,4 0 0,-4 0 44,4 0 0,-2-2-21,1-3 1,-2 2-13,2-7 0,-2 5 2,-3-4 0,1 1 1,0-2 1,-2-3 2,-4 3 1,5-3-7,-5-2 0,6 5 31,5 0-31,-4 1-2,5-6 1,-4 0 40,2 1 1,-3 1-31,4 3 0,1-2 2,-1 7 1,-1-1 101,-4 1-97,0 3 0,0-4-49,-1 6 0,-4 0 72,0 0-116,-7 0 33,4 0-52,-7 6 1,-7 2 43,-3 7 1,-1 0-8,1 0 0,-8-2-7,3-4 1,-3 5 26,4-5 1,4 4-24,0 2 0,2 0-21,-2-1 82,-3 1 0,12 0-24,-4 0 0,3-6 6,2 1 1,2-2-13,3 2 0,3-3 3,6-7 1,1 0 67,0 0 0,6 0-63,4 0 0,2-7 70,3-3 0,-1-8-60,0-1 1,1-7 43,-1 1 0,1 2-7,-1-1 0,-1-1 5,-4-4 1,4-5-6,-3-1 0,-3-4-12,3 5 1,-5-4 57,4-1 1,1 5-56,4-10 1,-5 3-17,1-3 0,-5 5 18,4-1 1,-6 6-36,2-5 1,-4 11 38,-1-1 0,-7 9-198,-3 0 149,3 11-8,-6 2 1,-2 7 1,-9 13-1,-5 7 0,-8 6-15,-2 3 0,-2 6-1,1-1 1,-2 7 6,2-2 1,-1 3-6,1 3 1,-1 0 5,7 4 13,-1-3 1,5 3 41,1-10 0,4-3-49,0-7 1,7-1 56,-2-3 0,3 1-42,2-7 1,0-4-23,0-5 22,0-7-150,0 4 150,7-7 1,1-5-5,7 0 0,-1-6-8,1 1 1,5 2-7,-1-2 1,1 7 53,-5-2 1,-1 3-46,1 2 0,-5 0 49,0 0 0,-6 0-37,6 0 0,-6 7 54,0 2-39,5 4 0,-8 2 0,4 0 57,-3-1 0,-1 0-57,4-5 46,-3-2 1,11-7-39,-3 0 0,0 0 21,4 0 0,-2-2-14,7-3 1,-1-3 8,2-7 1,-4-4-4,4-1 0,-4-6-1,-1 2 0,0-4 43,-1-2 0,-1 1-43,-3 0 0,2-2 2,-8-4 1,8 4 2,-2-3 0,-2-2-55,2 2 1,-1 0 49,6 4 1,-5 1-47,0-1 1,-7 7 2,2 4 0,1 7-42,-1 3 36,0 5 1,-5-1 18,0 10 0,0 5-103,0 10 0,-5 4 92,0 11 1,-6 0-100,1 5 1,-1 7 87,1-3 0,-3 8 1,3-3 0,2 0 9,-2-5 1,5-4-5,-5-1 0,6-6 55,-6 1 1,6-8-88,0-2 170,2-6-131,2 4 97,0-14 0,5-8-73,0-10 1,6-8 96,-1-2 0,3-7-36,2-3 1,1 1-26,4-5 0,-4 1-39,4-1 1,2 1 30,3-6 1,3 6-69,1-1 0,7 3 64,3 1 0,-1 6-189,1-1 1,-8 7 51,-2-1 1,-1 4-197,-8 5 1,-5-1-230,-6 6 527,-5 0 0,2 18 0,-6 4 0</inkml:trace>
  <inkml:trace contextRef="#ctx0" brushRef="#br0" timeOffset="51561.727">19169 13115 7569,'8'0'-732,"5"0"671,-3 0 1,3 2-9,1 3 1,1-3 109,0 2 0,4-2 27,1-2 0,4 5 21,-4 0 0,5 0-7,-6-5 0,1 1-113,-6 4 17,-5 3 1,2 2-33,-6 0 1,0 2 88,-5 7 1,-5 4-117,0 6 1,-6 1 59,1-1 1,-8 1-130,-2-1 1,-4-1-51,4-4 192,1-3 0,4-6 0,0 0 0</inkml:trace>
  <inkml:trace contextRef="#ctx0" brushRef="#br0" timeOffset="51817.727">19977 12410 7569,'0'15'-1298,"0"-1"1499,0 1 1,2-7 42,3-3 126,-4-3-78,6 4-325,-7-4 1,-7 6-29,-3-3 0,-4 3-130,-6 7 0,2-5 191,-6-1 0,-7 8 0,-7 6 0</inkml:trace>
  <inkml:trace contextRef="#ctx0" brushRef="#br0" timeOffset="52351.727">17184 12322 7569,'0'14'-104,"0"1"0,0-5-109,0 0 1,0-1 225,0 6 1,-5 0 200,0 0 0,-6 1-187,1 3-24,-3-2 0,-2 6-183,1-4 1,-6-1 179,0 7 0,1-1 0,4 6 0</inkml:trace>
  <inkml:trace contextRef="#ctx0" brushRef="#br0" timeOffset="54263.727">8556 11396 7569,'0'14'0,"0"1"0,-2 0-137,-3-1 137,4-5 1,-11 4 89,7-4 0,-6 9 40,1 2 1,2 0-78,-2-6-44,0 1 0,-4 5 91,-1-1 0,0 1-57,1-6 1,4 6-89,0 0 0,-5 6 52,-4-2 1,-1 2-81,5-1 0,1 8 66,-1-4 1,-5 4-43,1-4 0,-1 2-2,5 3 0,-4-3 27,-1 4 0,-1 1-16,1-2 1,-1 7-2,-3-2 1,-4-1 0,3 1 0,-2 0 29,-3 5 1,6-5-95,-1 0 0,1 1 47,-6 4 0,1 0-21,0 0 1,-1 0 14,1 0 1,4 0 3,1 0 1,-1 10 13,-4 0 1,4 5-9,1-10 1,1 2 4,-2-2 0,-2-4-1,2 4 1,-1-5-47,2-4 62,-4 2 0,10-9 5,-7 6 1,12-6-5,-1 1 1,2-3 27,-3-2 0,7-6 6,3-3 0,2-4 118,-2-1-153,4-1 185,-6 1-105,7 0-18,0 0 0,2-7-19,3-3 0,-2-4-8,7-1 0,-5 0 5,4 0 0,1 0-1,5 0 1,0 0-7,-1 0 0,1 0-4,0 0 0,-1 2 65,1 3 1,0-4-58,-1 4 1,1-3 152,0-2-139,0 0 1,-1 0 25,1 0 1,0 0-26,-1 0 1,1 0-4,0 0 0,4-5 3,1 0 1,1-1-3,-1 1 0,1 3-28,4-3 0,2-1 27,-2 1 0,1 0-12,-2 5 1,7 0 7,-6 0 1,4 0 3,-9 0 9,0 0-37,-6 6 1,-6 3 3,-3 5 1,-5-4-3,-5 0 1,0-2-63,-9 2 1,2 3 69,-7-3 1,2-2-195,3 2 89,-7-1 0,4 1 36,-2 0 1,2-2-109,3 2 1,-1 3 58,0-3 48,7-4 73,-5 7 0,11-4 11,-4 5 0,7-5-11,4-5 0,3-2-1,7-2 1,1 0-5,4 0 1,3 0 149,6 0 1,2-5 35,4 0 1,2-5 41,7 6 0,-6-6-66,-4 5 0,2-7 99,-2 3 1,1 0-95,-6 0 0,-4-1-31,-1-5 1,-6 5-78,2 1 0,-6 4 65,-4-5 0,2 5-77,-7-5 0,4 5 78,-4-5-216,0 7 136,-5-10 0,-2 7-112,-2-4 1,-5-2 14,-5 7 1,-1-1 48,0 1 1,-4 3-124,-1-3 1,-4 2 36,4-2 1,-4 4-205,4-4 0,0-2 11,6 2 287,5-6 0,-4 3 0,5-7 0</inkml:trace>
  <inkml:trace contextRef="#ctx0" brushRef="#br0" timeOffset="54920.727">9070 13718 7569,'-14'7'-595,"-1"-6"1,5 11 496,0-7 0,0 6 225,-4-1 0,-1 3-187,0 2 87,1-1 0,-4-2-19,3 2 0,-3-2-5,8 7 0,-1-2-108,1-3 116,-3-5 0,11 4-16,-3-4 1,4 5-4,1 0 0,0-4 7,0 0 0,6-2-10,4 2 0,3 1 125,2-6-49,6 0 1,2-5-5,6 0 0,-2 0 111,2 0 1,-8-2-12,9-3 0,-4 2-64,3-7 1,-4 1 26,-1-6 0,-6 0-27,2 1 0,-9-1 49,-1 0 0,-7 0-27,2 1-151,-3-1 0,-4 0 45,-3 1 1,-3 1-116,-7 3 1,-4-2-181,-1 7 0,-4-1 135,4 1 0,-5 3-275,6-3 1,-1 2 421,6-2 0,-1 4 0,0-6 0</inkml:trace>
  <inkml:trace contextRef="#ctx0" brushRef="#br0" timeOffset="55564.727">9335 13821 7569,'23'0'-56,"4"0"0,-5-5-45,2 0 1,2-5 220,-6 5 0,4-4 185,-4 4 1,-2-2-72,-8 2-413,3 4 126,-11-6-95,11 1 92,-12 4 0,6-3 18,-7 10 1,0 3 68,0 7 0,-5 0-158,0-1 0,-7 3 17,3 2 0,1-2 2,-2 2 0,6-3 33,0-1 1,2 0 38,2 0 0,0-1 7,0 1 31,0-7 0,8-1 3,7-7 1,1 0 13,9 0 0,-6-7 35,6-3 1,-1-3-55,6-1 0,-6-6 57,1 0 0,-7 2-46,1 9 0,-2-4 19,-3 3 67,1 3 4,0 1-64,-1 6-14,-6 0 0,4 6-76,-7 4 0,0 3 69,-5 2 1,0-1-39,0 1 0,0 0 33,0 0 0,1-2-71,4-4 52,-3 4 1,11-6-6,-3 3 1,-2-4 13,2-6 1,0 0-8,4 0 1,6-5 1,-1 1 1,1-6 2,-5 5 1,-5-2 4,-1 2 0,-4 4-6,5-4 0,-5-2 5,5 2-5,-7 1 2,10 4 0,-10 0 2,7 0 0,-5 0-3,5 0 1,-5 0 1,4 0 1,1 0-2,5 0 0,0 4 14,-1 1 0,1 2-13,0-2 0,1-4 105,4 4 0,-4-3-17,4-2 1,-2 0 58,1 0 1,-2-7-47,2-2 1,-3-4-47,-1-2 1,0 0 19,0 0 1,-6 1-1,1-1 0,-7 0-134,2 1 31,-3-1 0,-9 2-94,-2 3 0,-4-1 40,-2 6 0,-1-2-171,-4 2 0,4 4-220,-4-4 1,4 3 49,1 2 422,0 0 0,1 0 0,-1 0 0</inkml:trace>
  <inkml:trace contextRef="#ctx0" brushRef="#br0" timeOffset="55812.727">10687 13336 7569,'15'0'0,"-5"0"0,-1 0-400,-5 0 231,9 0 350,-12 0 497,6 0-370,-1 0-281,-4 0 31,5 0 1,-7 6 36,0 4 0,-7 3-132,-3 2 0,-3 6 125,-1 4 0,-1 2-78,0 3 0,-4-1-112,-1 1 63,-6-1 0,8 0-79,-7 1 1,7-1-117,-1 1 1,1-3-180,-2-2 1,9 1 168,-4-6 0,5-1 244,1-4 0,-5 0 0,6-1 0</inkml:trace>
  <inkml:trace contextRef="#ctx0" brushRef="#br0" timeOffset="56654.727">10702 13821 7569,'8'8'-678,"5"5"1,-5-11 677,7 3 0,-5-4 0,0-1 426,-1 0-237,6 0 0,0 0 78,-1 0-188,1 0 0,0-6 5,0-4 0,-6 2 5,1-2 0,-5 2-23,5-2 1,-7-3 21,2 3 0,-3 2-133,-2-2 1,0 5 79,0-4 0,-5 4-82,0-5 0,-8 7 30,-2-2 0,0 3-122,-4 2 1,2 0 65,3 0 0,-1 7-97,0 2 1,1 4 33,-1 2 0,2 0 85,3 0 0,2 1-24,3 3 1,3-2 13,-3 2 0,4 3 23,1-3 1,5 1 36,0-5 0,6-1 11,-1 1 0,8-2-14,1-3 1,3 1 81,-3-6 0,-1 0 44,7-5 0,-6-2-68,6-3 0,-2-3 28,1-6 0,2 2-51,-6-3 1,4 4-48,-4-9 1,0 4 32,-6 1 1,6 2-7,0 4 1,-1-4 19,-4 3-22,0 3 0,-1 1-15,1 6 0,-5 0 23,0 0-34,-7 0 1,3 6 24,-6 4 1,0 3-105,0 2 0,0-1 57,0 1 1,5 0-10,0 0 1,0-6 11,-5 1 1,5 0-7,0 5 1,6-6 19,-1 1 1,-2-7-11,2 2 0,0-1 42,5 1 1,-1-4-37,1 4 0,-5-3 74,0-2 1,-1 0-21,6 0 1,0-5 83,-1 0 1,1-7 15,0 3-49,0-4 1,-1-2-24,1 0 0,0 1-18,-1-1 0,-4 7 35,0 3 20,-7-3-202,10 6 99,-11-5-12,4 7 0,-6 2-20,0 3 0,0 3-122,0 7 1,0 0-19,0-1 151,0 1 1,5 0 34,0-1 0,8-4-41,2 0 0,1-7 74,9 2 0,-6-3-32,6-2 0,-1 0 12,6 0 0,-1-2 12,1-3 1,-3 2 109,-2-7 0,-2 5-18,-4-5 1,-4 1-55,0-6 1,-2 5 82,-8 0 0,1 2-57,-1-2 0,-3-3-46,3 4 1,-5 0-9,-5 0 0,-3 4-83,-7-5 1,0 7 66,0-2 0,-4-2-79,-1 2 1,-1 0-122,1 5 0,4 0-89,-3 0-23,-4 0 0,6 2-119,-2 3 169,2-3 1,8 9 238,-1-6 0,7 6 0,3 4 0,8 8 0</inkml:trace>
  <inkml:trace contextRef="#ctx0" brushRef="#br0" timeOffset="56821.727">11775 13953 7569,'24'0'-853,"1"0"587,-7 0 0,8 5 192,-6 0 1,-6 2 329,-4-3 1,0 0-87,5 6-125,-7-1 1,3 8-131,-6 2 129,7-2 0,-11 5-130,4-2 122,-3-4 0,-2 12 0,0-3 1,0 2-10,0 3 1,-5-6-34,0 1 1,-7-1 0,3 6 1,-4-3 19,-2-2-147,-6 3 61,-2-12 0,-2 5-251,1-6 152,-1 0 170,2-7 0,-4-2 0,4-6 0</inkml:trace>
  <inkml:trace contextRef="#ctx0" brushRef="#br0" timeOffset="57905.727">12113 13900 7569,'5'10'-72,"0"0"0,6-2-124,-1 2 262,-3 3-340,6-5 214,-5 0 0,6-1 81,1-7 1,0 0-34,0 0 0,4 0 130,1 0-198,6 0 130,-10 0 0,12-7-47,-4-3 42,-2-3 0,4 0 0,-7 4 0,3-5-29,-3 5 1,-2 1-74,2-2 0,-2 5 88,-3-5 0,-4 7-143,0-2 130,0 3 1,-1 2-60,1 0 0,-6 2-18,0 3 26,-2 3 0,-2 7-15,0-1 0,0 6-3,0 0 1,-5 1-15,0-2 1,0-2 37,5 2 1,0-1 10,0 2 0,0-4-18,0 4 1,0 1 64,0-1 0,2-2-19,3-9 0,3 3 8,7-7 1,1 4 79,4-4 1,-2 0-96,6-5 0,-1-5 50,2 0 0,1-6-36,-7 1 1,6-3 77,-6-1 1,3-3-69,-3-2 0,-3 2 26,4-2 1,-4-3 24,-1 3 0,-2-1 98,-3 6-171,3-8 0,-11 6 85,3-4-141,-4 4 0,-7 3 91,-4 3 1,-5 2-104,-4 3 0,1 3 51,-7-2 0,7 4-59,-1 4 0,-3 0 45,3 6 0,-1-1 0,5 6 0,6 1-70,-1 4 1,2-4 71,-2 4 1,3 1-78,7-1 0,0 1 69,0-1 0,0-4-65,0 3 0,2-2 53,3-2 1,5-1 45,9 1 0,4-2-7,7-3 1,1-4 91,3-6 0,-1 0-26,6 0 0,-7-6-72,3-4 1,-4-3 99,-2-2 0,1 1-38,-1-1 1,-6 0 29,-4 0 1,-2 1-38,-3-1 0,1 7-4,0 3 15,0-3-2,-1 6-93,1-4 0,-5 11 85,-1-1-52,-5 8 0,7-4 20,-6 7 1,2-1-129,-2 1 1,-2-2 63,7-3 0,-7 3-39,2-3 1,1 3 61,-1 2 1,5-6 0,-5 1-7,6-7 20,-3 11 0,7-13 39,0 4 1,-5-10-41,-1-5 0,1-3 23,5-1 1,5-6-17,-1 0 1,1 1 77,-6 4-55,1 0 1,0 2 23,0 4-1,-1 2 0,1 7-19,0 0-26,-1 7 0,1 1 16,0 6 0,-5 1-33,-1 0 1,0 0 29,0-1 1,4-1-33,-3-3 1,3 1 35,2-6-9,0 7 0,-1-11-6,1 4 0,0-3 1,-1-2 0,1-7 40,0-2 0,-5 0-35,-1 0 1,-4-1-4,5-5 0,-2 1 16,2-1 1,3 0 0,-6 0-12,3 1 1,1 4 4,-6 0-11,6 7 7,-3-10 0,6 10-15,-5-7 1,4 6 13,-3 0 0,10 2-11,4 2 0,-1 0 9,2 0 1,-1 2-24,6 2 0,-8 0-4,-2 6 1,-4-1-2,-1 6 0,-7 6-94,-3 4 1,-3-2 102,-2 1 1,-8 1-93,-7 4 0,0-1 77,-4-4 0,2-1-179,3-3 0,-1-9 210,0 4 0,0-4 0,1 4 0</inkml:trace>
  <inkml:trace contextRef="#ctx0" brushRef="#br0" timeOffset="58705.727">15244 14224 7569,'-5'9'-217,"0"1"177,0-6 0,-1 2 109,-4-6 1,-3 2 39,-2 3 1,0-4-284,1 4 111,-1-3 0,0-2 3,1 0 1,-1 0-126,0 0 1,-4 0-100,-1 0 284,0 0 0,6 0 0,-1 0 0</inkml:trace>
  <inkml:trace contextRef="#ctx0" brushRef="#br0" timeOffset="58927.727">15229 13989 7569,'0'14'-326,"-6"-6"1,2 4 451,-5-7-29,5 0-50,-9 1 0,3-4-115,-9 3 111,3-4 0,-6-1-188,8 0 0,-3 0 60,-2 0 0,2 0 85,-2 0 0,2-6 0,3-2 0</inkml:trace>
  <inkml:trace contextRef="#ctx0" brushRef="#br0" timeOffset="60640.727">15788 14268 6993,'10'5'-234,"-1"0"0,-4-1 408,5-4 1,0 0-74,5 0 1,4-6 12,1-4 1,4-3 139,-4-2-185,6 1 0,-3-8 59,6-2 0,1-9-43,-1-1 0,0-2 37,1 2 0,-1 1-17,1-6 0,-1 1-122,0-1 1,-6-2 49,-3 7 0,-4 0-111,-1 4 1,-7 7 67,-3 4 1,-3 3-50,-2 1 1,-2 7-84,-3 3 1,-3 3 72,-7 2 0,-6 2-122,-4 3 167,-2 3 1,-3 8-40,1 4 0,0 3-5,-1 6 0,6 0 112,-1 1-72,7 6 0,-3-4 21,6 8 0,5-8 0,1 3 1,5 1 37,-1-2 0,4 0-53,1-4 1,1-8-24,4-2 0,4 1 33,5-1 0,6-6 10,-1-4 1,8-6-25,-3 0 0,2-2-10,-1-2 1,2 0 35,-2 0 0,-2-6 1,1-4 0,-1-3 78,2-2 0,-2-6-54,-4-4 0,-3 2 81,4-1 0,-4 4-90,-1-4 1,-5 6 37,0-2-37,-7 4 0,5 3 16,-3 3 38,-3 4-38,4 6 0,-6 1-125,0 4 0,0 3 67,0 7 0,-1 0-109,-4-1 1,3 6 75,-3 0 1,-1 6-67,1-2 0,0 2 84,5-1 1,0 1-12,0-7 1,1 6 36,4-5 0,4-2 3,5-9 0,3 3 73,2-7 1,-1 0-92,7-5 0,-7-7 82,1-3 0,4-4-58,2-6 1,-4 2 76,-2-7 1,-2 8-40,-3-3 1,1 4 29,0 1-27,-1 0 1,1 2 2,0 3 1,0 4 17,-1 6 0,-4 0-25,0 0 0,-5 1-58,5 4 1,-6-1 52,6 5 1,-6 1-147,0 5 1,-2 4 33,-2 1 1,0 0 34,0-6 0,2 1 37,3 0 1,-4-1-1,4 1 1,-3-5 8,-2 0 0,1-7-26,4 2 1,-1-3 64,5-2 1,1-2-47,5-3 1,0-5 41,-1-9 1,3 2-13,2-2 0,-2-3-1,2 3 0,-3-1 84,-1 6 0,0 1-82,0 3 14,-1-3 0,1 11-13,0-3 1,-6 4 10,1 1-4,-6 6 0,7 2-71,-6 7 1,0 0 17,-5-1 0,0 1-46,0 0 53,6-1-22,-4 1 47,11 0 1,-10-2-17,7-3 1,0-4 89,5-6 1,-1 0-81,1 0 1,1-1 14,4-4 0,-2-4 23,6-5 1,-4-1 6,4 0 1,-4-1-26,5-4 1,-6 2-1,6-6 1,-6 0 59,6-6 1,-6 1-54,6-1 1,-7 1-5,1 0 0,-2-1 5,-3 1 1,1 1-64,0 3 1,-5-1 11,-1 7 0,-5-1-4,1 5 1,-4 1-3,-1-1 0,5 5 30,0 0-183,0 7 143,-5-3 8,0 6 0,-7 8 7,-2 6 1,0 3-38,0 7 0,-1 1-5,-5 4 1,-4 2-6,-1 4 0,-1 0-5,1 5 0,-1 2 38,-4-3 0,3 2-9,2-2 1,8-3 60,-2-6 1,4-3-118,0-2 216,-3-4-90,11-6 1,-4-7 0,6-3 69,0-10 0,6-3-93,4-7 1,3 0 75,2 1 1,-5-3-61,0-2 0,1 3-11,9-4 1,-4 4 18,4 1 1,-4 2 5,-1 3 0,1-3-32,4 3 1,-4 4-2,3 1 1,-2 3-52,-2 2 62,-1 0 0,-4 7-49,0 2 1,-7 9 41,2 2 1,-3 6-67,-2-1 0,-5-3 50,0 3 0,-2-7-6,2 2 0,4-4 13,-4-1 1,3-1 1,1-1 13,-4-3-18,3-3-41,-4-7 115,6 0-67,6-7 1,-4 4 64,3-7 0,1 5-60,-1-5 0,6 2 43,-1-2 0,-2-3 12,2 4 0,0-3-38,5 2 0,-1-3 20,1 3 0,5 2-10,-1-2 1,3 2-15,-3-1 0,-1 2 12,7 7 1,-7-5-42,1 0 0,-2 0 10,-3 5 1,6 5-2,-1 0 0,1 5-1,-5-5 0,-1 6 12,1-1 1,0-2-42,-1 2 35,-5 0 0,-3 4-45,-6 1 0,0 0 42,0 0 1,0-1-99,0 1 1,-6 0 18,-4-1 1,-3 3-41,-2 2 0,0-2-37,1 2 1,1-2 54,3-3 0,-3-6 104,3-3 0,3 4 0,1-1 0</inkml:trace>
  <inkml:trace contextRef="#ctx0" brushRef="#br0" timeOffset="60991.727">18581 13847 7569,'13'2'-471,"-4"3"0,3-2 496,-7 7 0,0-5 0,-5 5 165,0 1 0,0 2-19,0 2-174,-7 0 1,-1 4-75,-7 1 0,1 1-249,-1-1 154,-6-4 172,4 12 0,-10-5 0,4 6 0</inkml:trace>
  <inkml:trace contextRef="#ctx0" brushRef="#br0" timeOffset="61665.727">16655 13686 6729,'8'0'183,"-1"0"-381,-20 0 0,3 0-79,-10 0 277,4 0 0,1 0 0,0 0 0</inkml:trace>
  <inkml:trace contextRef="#ctx0" brushRef="#br0" timeOffset="62025.727">15832 13583 7532,'1'13'265,"4"-3"-105,-3 3 0,5-5-110,-7 7 0,-5-1-214,0 1 1,-8 5-482,-2-1 358,0 7 287,-12-3 0,-3 7 0,-7-1 0</inkml:trace>
  <inkml:trace contextRef="#ctx0" brushRef="#br0" timeOffset="104725.729">12289 4322 7238,'-9'2'-36,"-1"3"0,5-3-123,-5 2 0,0-2 160,-4-2 0,-1 5-34,0 0 0,-4 1 18,-1-1 56,0-3 0,6 6-16,-1-3 0,0-3-68,1 3 0,-1 1-76,0-1 128,0 6 0,-4-2-19,-1 5 1,1 1 0,4 0 0,-5 1 7,1 4 1,-6-2-3,6 6 1,-6 1-15,6 4 19,-8 0 1,6 7-3,-3 4 0,-2-3 3,6 2 1,-5-1-7,6 1 0,-1-1 6,6-4 0,-1-6-5,0 6 0,7-8 2,3 3 1,4 1-51,1-6 1,0 3 32,0-3 1,6 2-5,4-6 1,5 1-16,4-1 1,4-4 22,6 4 0,1-9 4,-1-1 1,2-2-15,4 2 1,-3-4 80,7-6 1,-4-1-71,4-4 0,0-8 104,5-7 0,0-6-44,0 1 1,2-2 7,3-3 1,-3-4 51,3 0 1,-3-7-77,-2 2 1,-7 1 27,-2-1 1,-4-2-15,-2-8 0,-6 2-45,-4-7 0,-2 6 2,-3-1 1,-5 4-75,-4 1 0,-4 1 35,-1 4 1,-1-2-111,-4 7 1,-5 1-229,-10 9 375,-9 2 0,-15 8 0,-9-1 0</inkml:trace>
  <inkml:trace contextRef="#ctx0" brushRef="#br0" timeOffset="105349.729">12672 4220 7569,'14'-15'-653,"1"0"326,0 0 285,6-6 1,2-3 118,6-11 0,7-4-1,3-10 74,10 3-296,-3-11 0,11 3 213,-3-9 0,-2-1 6,2-9 0,-8 2-114,-2-7 85,0-4 1,-5 7-317,10-3 1,4 3 298,5 1 1,-2 1-65,3-1 0,-29 34 0,0 0 51,4-2 1,1 1 0,-3 0 0,-1 0-50,23-42 1,2 11 47,-7-2 1,1 9-52,-1-3 1,-4 7 40,-1 2 0,-7 7-105,-7 8 1,-7 8 26,-4 7 1,-7 6-155,-3 8 354,-5 7-169,2 1 1,-7 7 348,-4 0-485,-4 7 180,-5 1 0,2 3 0,1 1 0,-1-1 0,3-1 0</inkml:trace>
  <inkml:trace contextRef="#ctx0" brushRef="#br0" timeOffset="105682.729">14553 1971 7569,'0'-10'-573,"0"0"414,7 0 0,-6 0 134,4 1 0,2-1 232,-2-5 1,-1 0-160,-4 1 0,2-1-18,3 0 0,-2-6 9,7-3 0,-7-4 1,2-2 0,2 1-17,-2 0 21,0-1 1,-4-4-28,4 0 0,-3 4-12,3 6 0,-4 6-74,-1-2 0,-6 9 91,-4 1 1,-5 7-69,-4-2 1,1 10 57,-7 4 0,1 6-94,-6 5 0,-1-2-26,-3 6 0,3-6-169,-3 2 0,-2-4 277,1-1 0,1-1 0,5 1 0</inkml:trace>
  <inkml:trace contextRef="#ctx0" brushRef="#br0" timeOffset="106824.729">14994 1000 5896,'10'-6'104,"0"-4"0,-2-3-75,2-2 0,1-1-58,-6-4 0,6 2 112,-1-6 0,-2 4-61,2-4 1,0 6 85,5-2 1,-6-1-47,1 1-5,0 1 0,5 4-53,-1 0 22,1 7 1,0-3-48,-1 6 44,1 0 0,0 5-22,0 0 1,-7 7 9,-3 2 0,1 4-24,-1 2 1,0 5 8,-5-1 0,0 6-1,0-6 0,-2 8-25,-3-3 0,4 2 33,-4-1 0,2 1-39,-2-7 1,3 1 12,-3-5 9,4 6 0,1-5 4,0 4 1,0-9-2,0-1 0,1-7 10,4 2 1,3-3 1,7-2 0,0-5 64,-1 0 1,3-6-67,2 1 1,-2-3 77,2-2 0,-1-1-65,2-4 0,-4 4 41,4-4 1,1-1-30,-1 1 0,-1-6 37,-4 2 1,0 3-18,-1 1 1,-1 2 10,-3-2 0,2 9-14,-8-4 0,3 5 40,-2 1-156,-3-4 140,4 11-189,-6-5-94,0 7 148,0 13 1,0-3-11,0 10 66,0-4 0,0-1-16,0 0 0,0-1 56,0 1 1,0 0-51,0-1 1,0-4 55,0 0 1,5-5-41,0 5 1,1-7 56,-1 2-41,3-3 1,7-2-1,0 0 0,0-7 0,-1-3 1,-4-5-8,0-4 1,-2 3 14,2-4 1,3 4-14,-3 1 0,-4 0 54,-1 1 1,2-1-49,-2 0 1,1 2 46,-1 3-31,-3-3 0,6 12 27,-3-4 0,-4-4-10,6 8-63,-1 1 0,-4 8 36,3 7 1,-3-1-29,-2 1 0,-2 1 24,-3 4 1,3-4-90,-3 4 0,-1 1 47,1-1 0,-1 6-9,1-2 1,1 4 23,-5 2 0,5-1-3,-1 0 1,-1 2-1,1 4 1,-6 2 1,1 7 1,2 0 17,-2 1 1,0-1-16,-5 0 0,5 5 28,1 0 0,-3 1-37,-7-1 1,2-8 1,-2 3 1,-3-4-134,3-1 0,-1-10 7,6-9 147,-1-4 0,0-8 0,0-1 0</inkml:trace>
  <inkml:trace contextRef="#ctx0" brushRef="#br0" timeOffset="107125.729">15876 207 7254,'-7'8'-340,"6"-2"0,-12-6-7,3 0 179,3 0 168,-6 0 0,5 7 0,-7 1 0</inkml:trace>
  <inkml:trace contextRef="#ctx0" brushRef="#br0" timeOffset="107248.729">15685 192 7569,'-15'0'-1010,"7"0"802,-5 6 351,11-4-65,-4 5-186,-1-7 108,6 0 0,-12-7 0,4-1 0</inkml:trace>
  <inkml:trace contextRef="#ctx0" brushRef="#br0" timeOffset="107975.729">16523 853 7569,'6'9'-625,"-4"-3"1,6-6 773,-3 0 0,-3-6 38,2-4-144,-2-3 0,3-2 1,0 0 0,0-6 7,-5-3 0,0 1-76,0-2 0,5 1 70,0-6 1,-1 6-158,-4-1 1,0 2 45,0-1 1,5 1-67,0 4 0,0 2 132,-5-2 0,0 9 0,0 3 0</inkml:trace>
  <inkml:trace contextRef="#ctx0" brushRef="#br0" timeOffset="108278.729">16684 633 7569,'0'15'-1084,"0"-1"1088,0-6 48,0 6 115,0-13-125,-6 6 0,-2-7 56,-7 0 0,0-2-48,1-3 1,-3 2 50,-2-7 1,2 5-22,-2-5 1,2 1-5,3-6 1,-1 0-20,0 1 1,2-6-6,3 0 0,-3-7-95,4-3 0,-3-4 66,2-5 0,4-9-40,6 4 1,-5-6 52,0 5 0,0-2-285,5 8 1,0 3-86,0 2 334,0 3 0,7 1 0,1 1 0</inkml:trace>
  <inkml:trace contextRef="#ctx0" brushRef="#br0" timeOffset="172687.729">13392 5645 6365,'8'0'274,"5"0"-236,-11-6 0,11 4 75,-3-3-59,3-3 1,3 0 48,4-7 1,-4 1-29,3-1 0,3 5 5,-3 0 0,7-4-8,-1-6 0,-4 0-1,-1 6 0,-4-1-69,-1 0 123,-1-6-203,1 5 66,-7-6 0,-3 14 17,-10 3 1,-3 4-17,-7 1 0,-4 0-70,-1 0 1,1 5-8,4 0 1,-1 4 71,-4-4 1,4 2-13,-4-2 1,9-2 9,1 7 0,0-5 4,-5 4 0,6 1-4,-1 5 0,0 0-20,-5-1 1,1 1 9,-1 0 0,2 4 4,3 1 0,-1 1 39,6-1 0,-5-4-34,5 4 0,-5-4 62,5-1-58,0 6 1,5-5 57,0 4-37,7-4 0,1-8 3,7-3 1,-1-3 45,1-2 0,6 0 5,4 0 1,3-7 2,1-2 0,0-4-44,1-2 1,-1 0 74,1 0 0,-3 1-59,-2-1 0,1 0-15,-6 1 0,-1 1 2,-4 3-15,-7-3-12,5 11-31,-11-11-54,4 11 44,-6-4 0,-5 12 40,1 4 0,-3-2-95,2 2 1,4-5 79,-4 5 1,3-5-34,2 5 49,0-7 4,0 10 1,0-10 25,0 7 0,2-7-40,3 2 1,-2-3 14,7-2 1,-6 0-10,6 0-29,0 0 33,5 0-4,-1 0 22,1-7 1,-2 4 0,-3-7 0,3 5 71,-3-5 0,-2 7-76,2-2 70,0-3 0,4 2-58,1-4 0,-5 3 58,0 7 0,-5 0-23,4 0 3,-5 0-59,2 0-168,-6 7 175,0-6-99,0 12 76,0-4 10,0 5 0,0-4-2,0 0 0,0-5 3,0 5 0,0-5 18,0 4 0,0-4-24,0 5 34,0-7-24,0 10-27,0-4 1,0 0 14,0 1 1,0-5-5,0 5 0,0-5 3,0 5 0,-1-6-4,-4 6 14,3 0 1,-9 5-7,6-1 0,-5 1 11,5 0 0,-6 0-10,1-1 1,-3 1 23,-2 0 0,0-1-20,1 1 1,-6 0-43,0-1 0,-4-4-6,4 0 0,1-7-102,4 2 0,0-3 37,1-2 0,4 0 31,0 0 105,0-7 1,2-1-77,3-7 0,3 1 61,2-1 0,7 5-9,3 0 0,3 1 96,2-6 1,1 0-51,4 1 0,2-1 139,8 0 0,-6 0-9,1 1 1,-1-1-80,6 0 0,-6 1 52,1-1 0,-2 5-67,1 0 1,2 1-45,-6-6 0,4 2 11,-4 3 1,4-3 4,-4 3 1,0 2-23,-6-2 1,6 5-95,-1-5 1,1 7-9,-5-2 0,-5-1 123,-1 1-123,1 0 1,0 5 68,0 0-70,-7 0 1,4 2 35,-7 2 0,0 0-4,0 6 0,0-6 13,0 6 0,0-5-46,0 5 34,0 0-16,0 4 30,0 1-27,0-7 19,6-1 0,2-7 40,7 0 0,0 0 2,-1 0 0,3-5 47,2 0 0,-2-5-66,2 5 0,-2-1 45,-3 1 1,1 3-36,0-3 0,-1 4 48,1 1 1,-5 0-24,0 0-80,-1 0-37,6 0 0,0 0-180,0 0 1,-1 0 276,1 0 0,0 0 0,-1 0 0</inkml:trace>
  <inkml:trace contextRef="#ctx0" brushRef="#br0" timeOffset="172945.729">14288 5322 7569,'-1'8'-644,"-4"-3"58,3 3 389,-11-6 83,5 4 116,0-6 0,-5 0 267,3 0 0,2 0-385,-2 0 1,5 0 55,-5 0 1,5-1 59,-4-4 0,-1 3 0,-5-4 0</inkml:trace>
  <inkml:trace contextRef="#ctx0" brushRef="#br0" timeOffset="173070.729">14039 5248 7569,'-7'10'0,"-3"0"-499,4 0 345,-1-2 1,6 3-171,-4-6 324,3 7 0,-5-4 0,7 7 0</inkml:trace>
  <inkml:trace contextRef="#ctx0" brushRef="#br0" timeOffset="173863.729">15126 5351 7569,'-8'9'-860,"-5"2"688,3-6 395,-3 6 0,-2-7-126,1 5 0,-1-4-125,0 5 0,6-5-20,-1 5 1,5-7 143,-5 2-81,7 3 32,-4 0 0,7 2-68,0 0 0,0-5 43,0 5 0,7-6-28,3 6 0,3-5 17,1 5 0,3-5 1,2 5 1,-2-2-11,2 2 0,-1 1 15,2-6 0,-5 1-18,-1-1 0,1-1 17,-5 5 0,-2-4-21,2 5 0,-7-5 15,2 5 0,-4 0-30,-1 4 0,0-4 16,0 0 1,-1 0-2,-4 4 0,2 1-21,-7 0 0,0 0 24,-5-1 1,6 1-31,-1 0 0,0-2 25,-5-4 1,1 3 10,-1-7 0,5 0-19,0-5-8,0 0 0,-3-2 16,4-3 1,2-3-1,7-7 1,0 1 15,0-1 1,7-5-16,2 1 1,6-3 65,5 3 0,-4 1-61,4-7 1,1 6 97,-2-6 1,8 6-54,-3-6 0,-3 2 71,-1-1 0,1-2-39,-1 6 0,-2 1-19,-8 4 1,1 0-18,-6 0 0,0 6-8,-5-1 0,-2 7-91,-3-2 1,-3-2 97,-7 2 0,-4 0-232,-1 5 1,-4 0 59,4 0 0,0 0 133,6 0 0,-7 0 0,-2 0 0</inkml:trace>
  <inkml:trace contextRef="#ctx0" brushRef="#br0" timeOffset="175231.729">16435 5836 7569,'0'9'-198,"0"4"206,0-12 73,0 6-83,0-20 6,0 9 0,1-15 46,4 9 0,-2-3-11,7-2 1,-7 1 14,2-1 1,2-5 23,-2 1 0,6-3-120,-1 3 0,-2 3 70,2-4 0,-7 4-312,2 1 105,3 0 0,-6 1-262,3-1 258,-4 7 0,-1-1 183,0 5 0,7 2 0,1-5 0</inkml:trace>
  <inkml:trace contextRef="#ctx0" brushRef="#br0" timeOffset="175582.729">16611 5631 7569,'0'8'-1611,"0"-2"2100,-7-6-293,6 7 1,-7-6 139,3 4-295,3-3 0,-11-2 60,3 0 0,-3 0 15,-2 0 1,1 0-6,-1 0 1,0 0-36,1 0 1,-1 0-34,0 0 1,-1 0 57,-4 0 1,4 0-119,-4 0 1,-1-5 11,2 0 0,-6-5-50,5 6 1,1-8 58,4 2 0,0-3-11,1-1 0,4-1-109,0 0 1,7-1 64,-2-4 1,5 2-110,5-6 0,3-1 32,7-4 1,6 1-186,3 4 0,-1-4 313,2 3 0,-1 4 0,6 0 0</inkml:trace>
  <inkml:trace contextRef="#ctx0" brushRef="#br0" timeOffset="183396.729">15979 5969 7569,'-8'0'-365,"-5"0"456,3 0-46,3 0 0,-6 0 99,3 0 0,-1-7-56,1-3 0,-1-3 12,6-1 0,-5-6-74,5 0 1,0-7 56,5-3 0,7-1-122,3-8 1,3 0-59,1-5 0,3 0 54,2 0 0,-1-1-254,7 1 1,-1 0 44,6 0 252,-1 0 0,7 0 0,2 0 0</inkml:trace>
  <inkml:trace contextRef="#ctx0" brushRef="#br0" timeOffset="177509.729">17125 5557 7569,'0'8'-1080,"0"5"1248,0-3 0,0-2 31,0 2 0,0-5-136,0 5 125,0-7-291,0 10 95,0-5 0,0 7 59,0 0-90,-6-1 1,4 1 84,-3 0 1,4 0-51,1-1 0,0-4 26,0 0-33,0 0 53,0 4-82,6-6 1,2-1 33,7-7 0,0 0-6,-1 0 1,6-7 4,0-2 0,-1-4 8,-4-2 1,5 0 41,-1 1 0,1-1-46,-6 0 1,1 5 31,0 1 0,0 0-18,-1 0 1,-4-3 11,0 7-19,0 0-4,4 5 0,1 0-19,0 0 0,-5 5 25,-1 0 0,-4 7-35,5-3 1,-5 4 24,5 2 0,-5-5-46,4 0 0,-4-2 39,5 2 1,-5-4-74,5-6 67,0 0 0,4 0-1,1 0 1,-5 0 41,0 0-57,-1-6 73,6-2-48,0-1 0,-5-2 14,-1 6 2,-5 0 6,2 5-9,1 0-6,1 0 1,7 0-68,-1 0 0,1 0 61,0 0 1,-1 0-158,1 0 0,1 5 91,4 0 0,1 0-348,4-5 421,3 0 0,-6 0 0,8 0 0</inkml:trace>
  <inkml:trace contextRef="#ctx0" brushRef="#br0" timeOffset="177893.729">17228 5322 7569,'0'15'49,"-6"-1"0,2-1 209,-5-3 1,5-2 304,-1-3-194,-3-3-590,0 4 185,0-6-225,1 0 223,7 0 1,0-6-1,0-2 1</inkml:trace>
  <inkml:trace contextRef="#ctx0" brushRef="#br0" timeOffset="180134.729">18331 5557 6701,'0'8'-12,"0"-1"1,0-6 174,0 4-140,0-3 220,0 5-220,6-14 0,-3 0 57,7-2-44,0-4 1,5 4 0,-1-5 0,1 4-30,0 0 0,0 7 11,-1-2 1,1 2-2,0-2 0,-1 3-16,1-3 1,0 4 25,-1 1 1,0 1-7,-5 4 0,-2-2 1,-7 7 1,0 0-52,0 5 0,0 1 35,0 4 1,-5-4-2,0 4 0,-6-2-10,1 1 0,2-3-5,-2 4 1,7-4-9,-2-1 1,1-5 17,0 0-102,2 0 92,-5 4-158,7-6 0,7-1 91,3-7 1,-2 0 76,2 0 0,6-7 0,7-1 0</inkml:trace>
  <inkml:trace contextRef="#ctx0" brushRef="#br0" timeOffset="180803.729">19374 5719 7569,'0'15'-567,"-6"-7"0,-2 3 735,-7-6 0,3 2-77,-2-3 0,2-2 9,-7 3 1,2-2-107,3 2 1,-1-3 73,0 3 1,1-4-129,-1-1 0,5 0 8,0 0 0,5-1 9,-4-4-95,5 3 164,-2-11-78,6 5 1,0-7 43,0 1 0,5-1 0,0 0 0,4 5-7,-4 1 1,5-1 74,-5-5 1,6 0-31,-1 1 0,-2-1 10,2 0 1,-5 1-28,5-1 78,-7 0-64,4 0-52,-7 1 45,0-1 1,-8 5-112,-7 0 0,-1 7 63,-9-2 0,1 5-86,-6 5 0,-4-2 23,0 7 91,6 0 0,0 5 0,5-1 0</inkml:trace>
  <inkml:trace contextRef="#ctx0" brushRef="#br0" timeOffset="181553.729">19654 5675 7569,'14'0'-414,"-6"0"364,6 0-26,-13-7 187,6-1-97,-1-7 1,-4 1 68,3-1 0,-9 5-104,0 0 0,-8 7 22,2-2 1,-8-1-62,-1 1 0,-6 0-9,6 5 0,-6 1 58,6 4 1,-6 2-84,6 3 1,-6 3 56,5-3 0,1-2 7,4 2 1,7 1 9,3 9 0,3-4 13,2 3 0,0-2 28,0-2 0,7-2 6,3-4 0,9 3 74,6-7 1,-2 5-66,1-6 0,1 1 52,4-5 1,1 0-60,-1 0 1,-5-5 19,1 1 1,-6-8-11,6 2 0,-5-3 22,4-1 0,-4-1-13,4 0 0,-4-6-1,4-4 0,-4 3 8,4-3 0,1-1-14,4-8 1,-4 3 44,-1-4 0,-6 3-40,2-3 0,-4 6-99,-1 0 112,0-1-24,-7 14 0,3-5-96,-6 6 1,0 5 31,-5 0-26,7 7 24,-6-4 0,6 9 33,-7 3 1,0 5-92,0 9 0,-5-1 41,0 7 0,-5-6-78,5 6 107,-6-1-3,3 6 1,-2-1-51,0 1 0,2-3 18,-2-2 1,-1 3 2,6-4 0,-5-1-5,5 2 0,-2-6-5,3 6 0,2-7 13,-3 1 0,3-2 3,2-3 0,0 1-86,0 0 81,0-1 1,0-4-275,0 0 298,0-7 1,7-9 0,1-11 0</inkml:trace>
  <inkml:trace contextRef="#ctx0" brushRef="#br0" timeOffset="181827.729">20315 5219 7005,'8'10'-282,"-3"0"0,-3-5 282,-2 4 0,0-4 414,0 5-43,6-7-250,-4 10 1,4-4-37,-6 5 0,0 1-113,0 0 1,-4 1 106,-1 4 0,-5-2-118,5 6 0,-6 1 64,1 4 0,2 0-117,-2 1 1,5-1-9,-5 1 1,5-3 0,-5-2 0,7 3-69,-2-4 1,-1-3-19,1-1 10,0 3 0,5-7-69,0 4 245,0-11 0,0-2 0,6-14 0,3-1 0</inkml:trace>
  <inkml:trace contextRef="#ctx0" brushRef="#br0" timeOffset="182024.729">20521 5366 7569,'0'8'-1305,"0"5"1278,0-11 1,-8 9 461,-7-6 1,-1 2-186,-9-2 1,1-4-143,-6 4 0,1 2-148,-1-2 1,1 1-138,0-1 0,1-2-193,3 7 1,-2-5 369,2 5 0,-3 0 0,-1 4 0</inkml:trace>
  <inkml:trace contextRef="#ctx0" brushRef="#br0" timeOffset="182537.729">20536 5734 7569,'14'-2'0,"1"-3"0,-5 2-459,0-7 355,-1 0 1,1 0 45,0 1 138,-7-1 0,5 0 107,-3 0-83,-3 0 0,-2-3-116,-10 3 1,-3 2 68,-2 3 0,-4 4-118,-1-4 1,-6 3 89,2 2 1,-3 2-127,3 3 0,-2 1 39,6 4 0,1 3-28,4-3 0,5 3 42,0 2 1,7-1 29,-2 1 0,3 5-26,2-1 1,0 1 16,0-5 0,9-6 38,5 1 1,6-7-34,4 2 1,9-3 52,-4-2 1,11 0-5,-1 0 0,-2-7 6,3-2 1,-8-3 10,3 2 1,-11-3-39,-4 4 1,-4 0 16,-1 0 0,-2 4-8,-3-5 1,-2 7-36,-3-2 35,-4 3 1,7 2-44,-3 0 0,-3 2 20,3 3 0,-2-4-5,2 4 1,-2 3-3,7 2 0,-2-2 11,2 2 1,5-2-5,-1 2 0,1 2 3,5-8 1,3 6 0,1-5 0,10 2 0,6-2 0,2-4-62,2 4 1,7-3-1,3-2 1,-5-2-290,-5-3 351,-7 4 0,-1-13 0,2 6 0</inkml:trace>
  <inkml:trace contextRef="#ctx0" brushRef="#br0" timeOffset="184153.729">21388 5939 7569,'10'0'-836,"0"0"525,-7 0 0,8-6 323,-6-4 1,5 2 163,-5-2 1,6-1 255,-1-9-293,-3 4 0,6-12 3,-3 3 0,3-7-13,1-3 1,6-4-146,0 5 0,-2-12 94,-9 2 1,3 2-111,-7 2 0,0 6 81,-5-5 1,-7 8-678,-3 2 628,-9-1 0,-4 14 0,-7-5 0</inkml:trace>
  <inkml:trace contextRef="#ctx0" brushRef="#br0" timeOffset="65544.729">10672 4396 6192,'-6'-8'250,"-2"-5"0,-7 11-106,0-3-117,1 3 1,-3 2-2,-2 0 1,1 0 7,-7 0 1,1 7-35,-6 3 0,-1 3 43,-3 2 1,3-1-105,-3 1 1,3 1 82,1 4 0,6-2-80,-1 6 0,7-4 46,-1 4 0,2 1-9,3 4 0,-1 1 4,0-1 0,1 1 2,-1-1 0,5 0 6,0 1 1,7-6 2,-2 1 1,4-2-8,1 1 1,0 2 5,0-6 0,6 4-20,4-4 1,5 0 25,4-6 1,-1 1 0,7 0 0,-1-6-9,5 1 1,1-5 1,-1 5 0,1-7 16,-1 2 0,5-3-16,1-2 1,6 0 30,-2 0 0,-2-2-26,2-3 0,-1 2 48,1-7 0,2 0-10,-7-4 1,6-1 5,-6 0 0,5 1 11,-5-1 1,2-1 7,-1-4 1,-4 2 37,3-7 1,-5 1-60,-4-5 1,-1-1-14,-9 1 1,1-1 14,-11 1 1,0 0-111,-5-1 0,-1 1 25,-4-1 0,-5 1-46,-10 0 1,-4 4 79,-11 1 9,-2 6 0,-20-4 0,-4 8 0</inkml:trace>
  <inkml:trace contextRef="#ctx0" brushRef="#br0" timeOffset="67670.729">9658 4807 7212,'-6'9'-427,"-2"-3"0,-7-6 532,0 0-67,0 0 0,1 0 37,-1 0 1,-1 0 1,-4 0 0,-4 0 26,-11 0 0,-4 0-41,-10 0 0,-5 0-13,-9 0 1,-3 0-15,-2 0 0,-4 0-5,3 0 0,-4 0-1274,-6 0 1216,-9 0 55,-8 0 0,45 1 1,0 0-57,-47 4 1,48-4-1,-1-1-194,-47 5 1,42-4-1,-1 0 150,-1-1 0,-1 0 80,1 0 0,2 0 1,2 2-1,1 1-23,2-1 0,0 1 1,-49 2-37,46-5 0,0 0 0,2 0 1,0 0-59,0 0 0,1 0 95,-46 0 0,7 4-71,7 1 0,-5 0-9,-5-5 0,-5 5 8,5 0 0,5 5 32,4-5 1,12 0-110,-1-5 0,9 5 50,1-1 114,2 1 0,2-5 0,1 0 0,-1 4 0,0 5 0,0 8 0</inkml:trace>
  <inkml:trace contextRef="#ctx0" brushRef="#br0" timeOffset="68196.729">5895 5043 6587,'-6'8'-514,"2"0"572,-5-3 250,-1-3 0,-5 4-124,0-6 0,-1 0-67,-3 0 1,1 0-20,-7 0-54,1 0 1,-12 0-39,-4 0 0,-2-2-30,-2-2 14,-7 2 1,-1-10-86,-7 8 0,7-6 95,3 5 1,3-5-87,2 5 0,11-5 20,4 5 0,5-6-113,-1 1 0,9-3-50,6-2 189,7 1 1,-4-1 11,7 0 1,8-6 66,7-3 0,1 1 66,9-2 1,1 1-42,8-6 1,5 1-152,10 0 1,4 1 78,5 3-196,1-2 1,0 4-1,0-7 1</inkml:trace>
  <inkml:trace contextRef="#ctx0" brushRef="#br0" timeOffset="74208.729">1 4763 7569,'0'9'-74,"0"-1"24,0-3 122,6-4 1,-2 6-152,6-7-63,-7 0 222,10 0 0,-10 0-64,7 0 69,0-7 0,4-1-31,1-7 1,-5 2 5,0 4 0,0-5-59,4 5 1,1-9 20,0-2 1,-2-1-8,-4 1 0,8 4 4,-7-4 0,6-1-66,-6 1 0,1 1-85,-1 4 1,-3 0 88,-7 1 1,0 4-97,0 0 0,-2 7 72,-3-2 0,-3 3-40,-7 2 0,0 0 57,1 0 0,-1 5-29,0 0 1,1 7 38,-1-3 1,0 6-1,1 5 1,-1-4 53,0 4 0,5 1-59,1-2 1,0 8 107,0-3 1,0-1-91,4 1 1,4-4 74,-4 5 1,3-7-42,2 1 0,0 2 3,0-1 0,2-2-8,3-8 0,-2 1 7,7-6-25,0 6 0,4-9 16,1 3 1,0-3 4,0-2 1,4-5-9,1 0 1,4-7 123,-4 3 1,6-6-13,-2-5 0,6 2-29,4-6 0,-3 1-64,3-1 1,-4 2 5,-6 8 0,1-1-16,-10 0 86,3 0-195,-10 7 126,0 2 1,-2 7-110,-6 4 1,-4-1 11,-1 5 0,-2 1-31,2 5 1,2 0 19,-7-1 1,5 1 48,-5 0 0,6-1-6,-6 1 1,6-5 1,0 0 0,2-5 28,2 4-30,0-5 1,6 2 89,4-6 1,3 0-43,2 0 1,0-1 12,-1-4 0,6 1 8,0-5 1,1-1 84,-2-5 1,-2 2 7,2 3 0,-2-3-97,-3 3 0,1-3 52,0-1 0,-1 1-37,1 3 0,0-2 8,0 7 0,-6-4-2,1 4 0,-2-2 34,2 2-41,-3 4-6,-1-6-106,-4 7 125,4 7-88,-6 1 1,0 6 53,0 1 1,0 0-45,0 0 0,0-1 26,0 1 0,0-4-2,0 4 1,-5-3-18,1 7 1,-1-3-4,5-1 0,-5 0-12,0 0 0,-5 4 29,5 1 0,-1-1-35,1-4 1,1 0 27,-5-1 1,1 6-29,-2 0 1,-3-1 8,3-4 1,-3 1-1,-2 4 0,0-4 4,1 4 1,-1-4-1,0-1 0,-6-2-32,-3-3 1,1 1 29,-2-6 0,6 5-11,-6-5 1,7 0 8,-1-5 1,7-2 59,2-3-25,7-3 1,-3-12 6,6 1 1,11-6 24,4 6 1,14-6-49,0 6 0,6-8 88,-1 3 1,-1-4-66,6-1 1,0-1 115,5 1 1,7 0-63,3-1 0,3 1 90,2-1 0,-7 1-53,-3 0 0,0 6-27,-5 3 0,-5 1-41,-14 4 0,1-3-2,-7 8 0,-4 4-105,-5 1 111,-7-4-166,4 8 167,-7-6-114,-7 20 1,1-3 38,-4 10 0,-3-4-56,3-1 1,2-1 38,-2 1 1,7 0 27,-2 0 1,3-6 34,2 1 1,2-2-40,3 2 1,3-2 55,7-3 0,4-3-45,1 3 0,6-4-5,-2-1 1,-1 0 14,2 0 1,-7 0-4,1 0 1,-2 0-158,-3 0 1,0-1 23,-5-4 146,4 3 0,-4-11 0,5 5 0</inkml:trace>
  <inkml:trace contextRef="#ctx0" brushRef="#br0" timeOffset="74499.729">942 4190 6927,'0'8'493,"-7"-1"1,4-7-335,-7 0 1,5 1-64,-5 4 0,1-3-37,-6 3 0,5-3-179,0-2 0,5 0-416,-4 0 267,5 0 151,-2 0 1,6-7 0,0-1-1</inkml:trace>
  <inkml:trace contextRef="#ctx0" brushRef="#br0" timeOffset="74637.729">648 4220 7569,'-8'14'182,"1"1"1,5-5 78,-3 0-274,4-7-265,-6 10 278,7-12 0,7 6 0,1-7 0</inkml:trace>
  <inkml:trace contextRef="#ctx0" brushRef="#br0" timeOffset="75267.729">2000 4734 7569,'0'8'-481,"0"-1"609,0-7-45,0-13 0,0-2-52,0-10 1,5-1 48,0 7 0,5-7-125,-5 1 0,4-1 37,-4 1 1,7-1-109,-3 7 1,0-6-109,0 6 1,-4-1 68,5 5 0,-7 1-257,2-1 412,3 7 0,1-5 0,5 4 0</inkml:trace>
  <inkml:trace contextRef="#ctx0" brushRef="#br0" timeOffset="75548.729">2176 4455 7569,'0'14'-359,"0"1"0,0-5 399,0 0 0,0-5 598,0 4-385,0-5-79,0 9-60,-6-12 1,-2 8-104,-7-5 1,-5-2 69,1 3 1,-2-3-19,1-2 0,2 0-129,-6 0 1,4 0 99,-5 0 0,6-5-95,-6 0 1,7-12 55,-1 3 1,2-6-57,3 1 1,-1-4 70,0-7 1,7-1-181,3-3 0,4-4-60,1-6 1,6-1-69,4-4 0,3 3 298,2-3 0,6 3 0,2 2 0</inkml:trace>
  <inkml:trace contextRef="#ctx0" brushRef="#br0" timeOffset="76265.729">2514 4587 7198,'9'7'-463,"-3"-6"1,-6 7 1006,0-3-216,7-3-77,-6 4-134,6-6 58,-7 0-199,6 0 133,-4 0-261,5 0 111,-7-6 1,0 3-80,0-7 0,0 0-422,0-5 542,0 1 0,0-1 0,0 0 0</inkml:trace>
  <inkml:trace contextRef="#ctx0" brushRef="#br0" timeOffset="76422.729">2559 4293 7569,'0'15'27,"0"-1"90,0-5 0,1 2 202,4-6-350,-3 0-633,4 1-154,-6-4 818,0 4 0,0-6 0</inkml:trace>
  <inkml:trace contextRef="#ctx0" brushRef="#br0" timeOffset="79411.729">133 6116 6284,'8'-7'190,"1"1"-82,-5-4-79,-2-3 0,5 9 56,-7-5-3,6-1-36,-4-5 0,9 0 1,-6 1 0,2 4-96,-2 0 103,-4 0-89,12-4 0,-5-1 62,7 0 1,0 1-97,0-1 82,-1 0 1,1 5-13,0 1 1,-1 5-12,1-1-24,0-3 35,-1 7 0,-4-4 2,0 10 0,-7-2 0,2 7 1,2 0-13,-2 4 1,0 1 11,-5 0 0,0-4-165,0 4 158,0-10 1,0 14-43,0-9 1,-2 1-64,-3-1 31,3 3 39,-4-5-15,6 1 55,0-3 0,0-17-26,0-4 1,6-3 83,4 3 1,-2 1-70,2-1 1,0 0 82,5 1 1,-1 1-30,1 3 1,0-2 5,-1 7 0,1-4 9,0 4 0,0 0 6,-1 5 0,-4 0 11,0 0-5,0 0-61,-2 6 27,-2 3 1,-6 5-87,0 1 1,0-5 32,0-1-72,0-5 0,-1 7 46,-4-6 1,3 2-67,-3-2 0,4-4-6,1 6 110,0-20 0,4 8 7,1-10 0,5 4 69,-5-4-81,7 0 1,-4 2 26,6 3 1,-1-3 3,-3 3 0,3 4 34,-3 1 0,-3 2-43,-2-2 83,3 3-83,-7-4 1,8 7-20,-5 4 15,-2-3 0,5 6 6,-7-3-18,0-3 1,0 6-14,0-3 14,0-4 1,0 7 5,0-3 0,-2-3-25,-3 3 24,3-3-91,-4-2-9,-1 0-192,6 0 135,-6 0 154,7-7 0,7-1 0,1-7 0</inkml:trace>
  <inkml:trace contextRef="#ctx0" brushRef="#br0" timeOffset="80561.729">74 6072 6664,'0'-9'-823,"2"3"1092,3 6-78,-3 0 15,4 0-95,1 0-5,-6 0 244,6 0-215,-1 0-121,-4 0 0,6-5 50,-3 0 1,-2-1-82,7 1 1,-2-4 59,2-5 0,8-1 1,-3 0 1,4 1-3,1-1 0,3-5-4,6 1 0,1-2 40,-1 1 0,0 2-34,1-6 0,-6 4 179,1-5-184,-7 7 1,8-8 28,-6 7 1,1-6-3,-2 6 1,-2-8-186,2 3 164,-2 3 0,-3-5-90,1 6 1,-2-4 48,-3 4 0,1 0-44,-6 6 1,2-1 74,-2 0-163,-4 1-29,6-1 115,-7 7 1,-2 1-10,-3 7 0,2 0-35,-7 0 59,0 13 1,-4-3-7,-1 10 1,0-2-2,1 1 1,-1-1-22,0 7 1,-4-1 25,-1 6 0,0-6 13,6 1 0,-1-1-18,0 5 1,1 1 41,-1-1 0,0 1-24,1-1 1,-1 5 0,0 1 0,0 4-33,1-5 0,-3 7 27,-2-2 1,2-3 30,-2-2 0,-4 2-30,-2-1 1,3-1-34,-3-5 35,7 1 1,-8-1-24,6 0 0,1-4 1,4-1 1,0-6-216,1 2 225,-1 3 0,2-12-38,3 4 0,2-5-208,3 0 48,3-4 228,-4-6 0,12-6 0,3-3 0</inkml:trace>
  <inkml:trace contextRef="#ctx0" brushRef="#br0" timeOffset="81468.729">545 5851 6314,'10'0'-145,"-1"0"0,1-5 193,5 0 0,0-6 103,-1 1 1,-2 2 85,2-2-200,-2 0 0,9-4 70,-6-1 1,-1 0-25,1 1 1,0-6 160,0 0-193,6 1 0,-3-3 76,6-2 1,-4 1 16,4-1 1,-6 1-102,2-2 0,-4 2 2,-1 4 0,0 2-45,-1-2 62,-5 3 0,-1 2-193,-3 5 143,-4-4 1,4 11-97,-10-3 1,-9 5 57,-11 5 1,-3 8-83,-1 7 0,-1 6 50,1-2 1,0 2-63,-1-1 0,1 3 47,-1-4 0,6 4-6,-1 1 1,6 1 28,-6-1 1,7 1-7,-1-1 0,3 0 94,1 1-73,7-1 1,-4-4 25,7-1 14,0-6 1,12 3-56,3-6 7,3-7 23,2-1 0,-1-7-46,1 0 49,0 0 0,-1 0 25,1 0 0,0 0-36,-1 0 0,-4-7 30,0-3 0,0 2-29,4-2 0,1 5 169,0-4-61,0-1 1,-6 0-10,1 0 218,0 1-78,5-6-151,-1 0-79,-5 0 70,4 7 0,-12 0-169,4 3 171,-3 4-37,-2-6-69,0 20 1,-2-3-7,-3 9 0,2-2-117,-7-2 164,7-1 1,-9 1-65,8 0 0,-3-2 24,2-4 4,4 5 15,-6-6 1,7 1 28,0 1 22,7-6 0,6 0 8,6-8 1,2 0 5,-1-6 0,-4 1 109,4-6 1,-2 0-11,2 1 0,-4-1 13,3 0-66,-2-6 1,-1 5 27,4-4 1,-9 4 0,4 1 1,-5 0 220,-1 1-271,5-1 0,-13 5 10,4 0 0,-15 7-108,-4-2 96,-17 10 0,4 3-193,-12 7 0,2 5 61,-3-1 1,4 1-528,7-6 286,0 1 317,6-7 0,-5 12 0,5-4 0</inkml:trace>
  <inkml:trace contextRef="#ctx0" brushRef="#br0" timeOffset="81929.729">1192 5719 7569,'-9'-7'-632,"3"6"1,4-6 363,-3 7 498,4 0 46,-12 0-139,11 0 0,-11 5 12,3 0 0,-3 6 75,-2-1-137,1 3 1,-1 2 14,0 0 0,1 4 2,-1 1 1,0 4-93,0-4 0,6 1 92,-1-1 0,2-4-175,-2 4-26,3-4 135,7-1-132,0-1 1,9-5-51,5-5 84,1-2 1,13-4 46,-4-2 0,4-5-8,1-5 0,1-1 75,-1 0 1,-1 1-66,-4-1 0,-2 0 121,-8 1 0,1-1-60,0 0 0,-5 0 79,-1 1 1,-5-1 38,1 0-114,-4 1 0,-1 4-35,0 0 1,-6 7-85,-4-2 0,-3 3-11,-2 2 0,-6 0 58,-4 0 0,2 0-286,-1 0 1,4 0 108,-4 0 0,4 5-458,-4 0 653,6 0 0,-3 1 0,6 3 0</inkml:trace>
  <inkml:trace contextRef="#ctx0" brushRef="#br0" timeOffset="82161.729">1236 5763 7569,'14'-8'-763,"1"1"695,-7 7 1,5-1 78,-3-4 0,3 1 53,2-5 0,0 4 107,-1-5 0,1 2-67,0-2-51,-1-3 0,4 10-153,-3-7 137,3 7 0,-10-4-47,7 7 1,-5 0-4,-1 0 0,-5 2-40,1 3 1,-4 4 71,-1 11 0,-1 1-114,-4 4 95,-3 2 0,-2-5-11,0 2-221,0 4 130,-5-12 0,2 10 102,4-6 0,-11 0 0,4-6 0</inkml:trace>
  <inkml:trace contextRef="#ctx0" brushRef="#br0" timeOffset="84205.729">1941 5704 7569,'0'8'-872,"0"-1"654,0-1 146,0-4 141,7 5 0,-4-7 152,7 0 0,-5-2-164,5-3 0,-2 2 1,1-7 1,5 2 0,-5-2 0,3-3 4,-2 3 0,3-3 39,-4-2-59,-2 1 0,6-1 34,-3 0 0,3-4-11,2-1 1,-6-4-4,1 4 1,0-6-3,5 1 1,-2 2-78,-3-1 1,1 6 70,-6-2 1,0 4-109,-5 1 1,0 6 4,0-1-33,0 6 1,-7 0-10,-3 8 0,-4 5 87,-6 5 0,4 3-115,-4 2 0,4-2 96,1 2 1,1 4-66,-1 2 0,0-4 54,0-2 0,2 3 2,4-3 1,-3 6 6,7-6 0,-5 6 6,6-6 1,-1 6 57,5-5 1,0 1-69,0-2 1,0-2 69,0 2 0,1-4-54,4-5 1,2 3 38,2-3 1,5-4-30,-5-1 1,9-3-82,2-2 1,0 0 26,-6 0 1,3 0-10,2 0 1,-1-2-316,7-3 380,-7-3 0,9-7 0,-4 1 0</inkml:trace>
  <inkml:trace contextRef="#ctx0" brushRef="#br0" timeOffset="84577.729">2779 5616 7569,'0'10'0,"0"0"-48,7-1 116,-6-1 49,6-1-92,-7 0 138,0-6-263,0 6 48,-7-7 1,4-2 46,-7-3 1,-1 4-82,-9-4 1,4 1 91,-4-1 0,-1 4-49,1-4 1,-4 3-314,4 2 229,1-6 1,4 4 126,0-3 0,1-3 0,-1 0 0</inkml:trace>
  <inkml:trace contextRef="#ctx0" brushRef="#br0" timeOffset="84870.729">2588 5836 7217,'8'-6'-380,"-1"4"1,-2-11 643,-1 3-77,1 4 1,0-7-40,0 3 0,0-3-45,-5-2 1,0 1-13,0-1-2,0-6 1,0 4-33,0-2 0,2-3-94,3 3 0,-4-6-274,4 6 217,-3-1 0,-2 5-325,0 1 419,0-1 0,0 0 0,0 1 0</inkml:trace>
  <inkml:trace contextRef="#ctx0" brushRef="#br0" timeOffset="85314.729">2955 5572 7378,'15'0'-572,"0"-2"359,0-3 84,-1 4 0,1-11 201,0 7 1,-1-4-62,1 4 0,0-7 187,-1 2-199,1-3 1,0 0 19,0 3 0,-1-3 30,1 4-33,0 2 0,-1 1-17,1 6 1,0 0 8,-1 0 1,-4 1-43,0 4 39,-7 3 1,4 7-26,-7 0 20,0-1 1,0 1-6,0 0 0,0-1 3,0 1 0,0 0-2,0 0 3,-7-1 0,6 1 1,-4 0 0,-3-1 0,4 1-69,-5 0 65,5-1-51,-2 1 0,7-7 47,4-3 0,3-3-59,7-2 1,0 0 46,0 0 0,-1 0-69,1 0 1,1-5 43,4 0 45,-4-6 0,12 2 0,-5-5 0</inkml:trace>
  <inkml:trace contextRef="#ctx0" brushRef="#br0" timeOffset="85814.729">3426 5983 7569,'-10'0'-320,"0"0"233,0 0 119,-4 0 0,-1 0-86,0 0 144,-6 7 0,-2-5-56,-6 2 0,4 3 86,1-2 0,-2 1-193,-9-1 144,-2-3 1,-7 4-22,0-6 0,-12 2-106,-3 3 1,-9-3-42,-1 3 139,4 3 0,-2-5-50,3 7 0,-3-5-129,-6 4 0,-6-4-132,1 5 0,6-7 205,8 2 1,10-3-73,5-2 0,10 0 96,5 0 0,3 0-305,2 0 345,-1 0 0,6 5 0,2 0 0,6-2 0,5-1 0</inkml:trace>
  <inkml:trace contextRef="#ctx0" brushRef="#br0" timeOffset="86421.729">2676 6219 7569,'0'8'-336,"0"-2"309,0 1 41,0-6 1,-6 11-101,-4-7 0,-3 1 17,-2-1 1,0-3 77,1 3 0,-1-4-74,0-1 1,1 0 71,-1 0 0,5 0-222,0 0 88,0 0 82,2-6 1,2 3 38,6-7 0,0 5-14,0-5 0,6 7 37,4-2 1,3 2-35,2-2 1,1 3 40,4-3 0,-2 4-31,6 1 1,-6 0 23,2 0 1,-4 4-2,-1 1 0,-7 7-1,-3-2 1,-3-2-1,-2 2 1,-2 4 1,-3 6 1,-5 4-2,-9-4 0,1 6-7,-7-1 0,6 1 56,-6-2 1,1 2-48,-6-6 1,6 4 1,-1-4 0,2 0 14,-1-6 1,1 3 2,3 2 1,9-2-3,-4 2-17,4-2 0,3-3 8,3 1-5,3-7 0,10 4-91,7-8 83,0 1 1,12-5-48,-2 0 1,4-1-104,6-4 1,-4-3 136,3-7 0,-3 0 0,-2 1 0</inkml:trace>
  <inkml:trace contextRef="#ctx0" brushRef="#br0" timeOffset="87915.729">1706 6483 7279,'-10'-1'-330,"0"-4"1,7-4 564,-2-5 1,4-7-101,1-4 0,0-4-38,0-6 1,0-2 21,0-7-40,0 0 0,0-1-112,0 1 0,0-6 73,0-4 1,-5-3-172,0-2 80,0 7 0,5-6-21,0 5 0,0 2-137,0 2 1,3-2-292,7 2 263,6-6 46,20 3 1,2-1-1,6 3 1</inkml:trace>
  <inkml:trace contextRef="#ctx0" brushRef="#br0" timeOffset="88424.729">3588 6189 7569,'14'0'51,"1"-6"0,0-3-95,-1-5 40,1-7 1,0-4 107,-1-9 1,1-5-98,0-10 0,-5-4-1,-1-5 1,0-1 102,0 0 1,-2 0-137,-7 0 1,-2 2 74,-3 3 1,-4-8-832,-11 3 576,-9 4 1,-9-2-1,-6 4 1</inkml:trace>
  <inkml:trace contextRef="#ctx0" brushRef="#br0" timeOffset="89197.729">221 7395 7569,'15'-14'-591,"0"5"406,0-11 1,-1 10 306,1-9-9,0-4 0,-1 2 81,1-4 1,0-3-74,-1 4 1,-1 3-64,-3 1 1,2-1 25,-7 1 1,0 1-128,-5 4 1,0 5 85,0 0 1,-2 7-181,-3-2 89,-3-3 1,-7 6 21,0-3 0,6 4-18,-1 1 1,0 1-80,-5 4 0,6 3 64,-1 7 1,5 0 30,-5 0 1,5 1-26,-5 3 0,7 4 20,-2 7 1,4-4-39,1 3 0,0-3 44,0 9 1,-2-6-4,-3-4 1,3 2 18,-3-2 1,2 3-21,-2 1 0,2-1 31,-7-4 1,5 4-30,-4-3 0,0 1 64,0-2 1,-5 4-56,5-4 0,-4-1-56,-2 2 1,5-7 23,0 1 0,1-2-225,-6-3 277,0 1 0,0 0 0,1-1 0</inkml:trace>
  <inkml:trace contextRef="#ctx0" brushRef="#br0" timeOffset="89890.729">560 7424 7569,'14'0'-1199,"-4"0"1113,0 0 0,0-7 264,4-2 0,1-4-93,0-2 163,-7 0-189,5 0 0,-5-4 89,7-1-88,-7 1 0,3-1 59,-6 0 0,2-1-29,-2 2 0,-2 2-13,7-2 5,-7 2 1,4 3-124,-7-1 0,0 5 69,0 0 1,0 5-156,0-4 23,0 5 80,-7-2 0,-1 6-8,-7 0 0,5 6 31,1 4 0,-1 3-87,-5 2 1,2 6 43,3 4 0,-3-2-33,3 1 1,-1-1 52,1 1 0,-3 4-62,3-3 1,-1 1 47,1-2 1,-1-1 15,6-3 0,-2-4 16,2 4 1,4-9-32,-4-1 1,5-2-9,5 2 0,-2-4 18,7-6 0,0 0 28,4 0 0,-4 0-24,0 0 0,0-1 54,4-4 0,1-2-28,0-2 1,-1-5 4,1 5 1,-5 1 42,0-2 0,-5 5-60,4-5 59,-5 7 1,4-4-38,-3 7-6,-4 0 0,6 2 5,-7 3 0,0-2-21,0 7 1,2-5-8,2 5 0,-2-6-26,3 6-31,3 0 1,0 3 64,7-3 1,0 1 5,-1-6 0,8 0-12,2-5 0,-1 0 73,1 0 1,-4-5-70,5 0 1,-1-6 63,5 1 0,-6-3-9,-3-2 1,1 1 14,-1-1 0,-6 2-7,-4 3 0,-6-3 227,0 3-145,5-3 1,-8-2-50,4 1 0,-5 4-36,-5 0 1,2 5 15,-7-5 1,0 7-108,-4-2 1,-8 4 27,-2 1 1,-4 0-57,-1 0 0,-1 6-168,1 4 0,1 3 91,4 2 1,-2-1 145,6 1 0,0 6 0,6 2 0</inkml:trace>
  <inkml:trace contextRef="#ctx0" brushRef="#br0" timeOffset="90315.729">1339 7380 6461,'0'-8'-273,"0"-1"270,0 5 231,0 2-211,0-5 1,-7 7 128,-3 0-123,4 0 1,-7 0 3,3 0 1,-3 0 6,-2 0 1,0 0-73,1 0 82,-1 7-24,0 1 1,1 7 16,-1 0-47,7-1 0,-4 1-12,7 0 0,0-1-77,5 1 41,0-7 1,7 5-36,3-3 1,3-2 76,2 2 0,4-7 20,1 2-24,6-3 0,-5-2 53,4 0 1,2 0 5,-2 0 1,1-7 75,-1-3 0,1 2-63,-7-2 1,1-1 136,-5-9-161,-1 4 1,-1-5 112,-3 6 0,-2 1-48,-3-1 1,-3 0-105,3 0 0,-9 1 83,0-1 0,-13 7-161,3 3 0,-6 3 82,0 2 1,2 0-207,-6 0 0,4 0-52,-4 0 1,6 2 264,-2 3 0,4 3 0,1 7 0</inkml:trace>
  <inkml:trace contextRef="#ctx0" brushRef="#br0" timeOffset="90574.729">1383 7409 7569,'19'-1'0,"1"-4"0,4 3-853,-4-3 550,6-3 0,-5 1 372,4-2 33,3-4 1,-7 6-33,3-3 1,4-3-57,-3 3 0,-3-1 19,3 1-18,-7-3 0,8 10-8,-6-7 0,-6 7 5,-4-2-57,-7 3 59,4 9 0,-7 1-28,0 7 0,0-1-14,0 1 0,0 0-8,0-1 0,-5 1 31,0 0 1,-1 0-124,1-1 0,3 1 25,-3 0 103,4-1 0,1 1 0,0 0 0</inkml:trace>
  <inkml:trace contextRef="#ctx0" brushRef="#br0" timeOffset="91393.729">2750 7056 7569,'0'9'-327,"-2"2"-40,-3-6 0,3 1 247,-2-1 521,-5-3-332,1 11 0,-6-10 14,-1 7 1,0-7-123,0 2 16,1 3 0,-1-4 15,0 6 1,6-1-11,-1 6 0,2 0-31,-2-1 0,-2 1 72,7 0 1,-1 0-43,1-1 0,3 1 14,-2 0 0,2-1-101,2 1 47,0 0 26,6-1 0,4-5 26,10-5 1,-2-2-3,6-2 1,1 0 30,4 0 0,1-2 2,-1-2 1,0-5 71,1-5 1,-1-1-91,1 0 1,-8-4 80,-2-1 1,-4-1-29,-1 1 0,-2 4 86,-3-4 0,-4-1-98,-6 2 1,-1-1 2,-4 5 1,-5 2-192,-9 3 1,-4 2 66,-7 3 1,-1 4-460,-3-4 533,3 3 0,-5 2 0,7 0 0</inkml:trace>
  <inkml:trace contextRef="#ctx0" brushRef="#br0" timeOffset="91767.729">3352 7306 7569,'2'8'-535,"3"-3"518,-4-3 17,6-9 1,-7-1 79,0-6 1,0-6-25,0 0 1,0-6-55,0 2 0,7-4 1,-6 4 26,4-1 0,-3 5-112,-2-4 1,1 6-265,4-2 228,-3-3 1,9 7-292,-6-3 410,0 9 0,2-3 0,1 5 0</inkml:trace>
  <inkml:trace contextRef="#ctx0" brushRef="#br0" timeOffset="91972.729">3543 7012 7569,'0'15'0,"0"0"-22,0-7 72,0 5 63,0-5 1,-6 2-33,-4 0 0,-10-2-5,-4 2 0,-4-2-174,-1-3 1,-5-4-198,-1 4 233,1 3 0,5-6-36,-1 3 0,1-3-143,-1-2 1,3 0 240,2 0 0,-3 0 0,5 0 0</inkml:trace>
  <inkml:trace contextRef="#ctx0" brushRef="#br0" timeOffset="92548.729">3881 6895 6480,'-9'14'21,"-1"1"1,0-5-36,-5 0 1,1 0-8,-1 4 35,0 1 0,5-5-68,1 0 1,1-1 65,-2 6 1,2-5-118,3 0 104,3-1 0,-4 1-5,6 0 1,6-2-4,4 2 0,3 1 8,2-6 0,1 5 2,4-5 0,1 2 100,3-3-101,4-2 0,-5 6 28,6-3 1,-6-2-21,-3 7 0,-6 0 25,-4 5 0,-3-1-20,-7 1 1,0 0-28,0 0 25,-7-1 0,-1 1-12,-7 0 1,1 3-4,-1-4 0,-5 4-26,1-8 33,-7-3 0,9-1-9,-2-6 0,2 0 5,3 0 0,1-6-4,3-4 4,-3-3 1,11-2 24,-3 0 0,10-6 3,5-3 0,3-4 12,2-2 1,6-1 5,3-3 1,4 5 106,2-1-135,6 1 1,1 6 5,7-6 0,-6 6 6,-4 3 1,-8 4-70,-1 1 1,-9 0 63,-1 1 1,-2 4-115,-8 0 1,-4 7 93,-10-2 1,-9 3-179,-17 2 1,-2 7-16,-7 3 1,-1-2 188,1 2 0,-6-1 0,-3 6 0</inkml:trace>
  <inkml:trace contextRef="#ctx0" brushRef="#br0" timeOffset="92976.729">4014 7527 7569,'-7'8'-365,"-1"-2"-432,-7-6 609,1 0 0,-3 5 473,-2 0-129,-4 0 1,-13 0-42,-3 0 50,-4 0-75,-7 1 1,-4-4-3,-10 3 1,-1 1 21,-4-1 1,2 5-137,3-5 1,-1 5 44,-3-5 0,-11 6-192,1-1 1,-2 3 140,-4 2 1,8-1-139,-3 1 0,9 0 83,1 0 0,7-1-66,-1 1 1,2 0 152,2-1 0,6 3 0,-1-1 0,1 2 0,6 0 0,5 2 0</inkml:trace>
  <inkml:trace contextRef="#ctx0" brushRef="#br0" timeOffset="93559.729">3205 7865 6350,'0'8'388,"0"5"-351,0-5 1,-5 7-46,1 0 0,-8-6 49,2 1 0,-8-2-137,-1 2 126,-1 3 1,1-11-20,-1 3 1,-1-4-11,1-1 1,4 0-107,-4 0 113,10-6 0,4-2-17,6-7 1,0 0-6,0 1 1,6-1 3,4 0 1,5 1 8,4-1 0,-1 0-22,7 0 21,-1 7 1,6-3-13,-1 6 1,1-5-2,-1 5 0,-1 0-47,-4 5 57,4 0 0,-17 2 3,4 3 0,-10 3-3,0 7 1,-5 6 12,-5 4 0,-5 2-17,-9 3 1,1-1 19,-7 0 0,1-1-15,-6-3 0,-1 2 13,-3-2 1,3 1 0,-3-1 0,3 1 1,1-7 0,2 1-10,4-5 0,3-1 1,6 1 0,0 0-93,1-1 91,5-5-133,3-3 0,12-6 17,4 0 116,10 0 0,3-6 0,6-3 0</inkml:trace>
  <inkml:trace contextRef="#ctx0" brushRef="#br0" timeOffset="94584.729">3294 8321 6628,'-15'0'103,"0"0"0,0 0-47,1 0 0,-3 0-7,-2 0 1,1 4-196,-7 1 184,1 0 0,-7-5 12,-3 0 0,1 5-158,-6 0 0,1 0-358,-1-5 466,-4 0 0,12 6 0,-5 3 0</inkml:trace>
  <inkml:trace contextRef="#ctx0" brushRef="#br0" timeOffset="95032.729">4763 7586 6748,'-8'0'-227,"-5"0"1,5 0 224,-7 0 1,1 4 12,-1 1 1,-1 2 71,-4-2-91,4-4 0,-12 11-35,3-7 0,-1 5 33,2-6 0,-4 6 10,4-5 0,-4 7 0,-2-4 0</inkml:trace>
  <inkml:trace contextRef="#ctx0" brushRef="#br0" timeOffset="95269.729">4675 7248 7569,'8'8'-949,"-1"-2"839,-7-6 281,0 7 1,-11-6-134,-4 4-3,-3-3 0,-3-2-96,-4 0 0,-1 0 62,1 0 1,-1 0-131,7 0 58,-7 0 1,3 0 70,-7 0 0,7 0 0,2 0 0</inkml:trace>
  <inkml:trace contextRef="#ctx0" brushRef="#br0" timeOffset="95824.729">5263 7615 7437,'10'-7'-538,"0"-2"425,0-4 0,-1-4 87,1-2 0,-2-3 41,2-2 1,3-4-48,-3 4 65,-3-4 1,4-6-11,-6-1 0,5-1-10,-5 2 1,6 3 26,-1-3 1,-4 8-68,-1 1 27,3 7 0,1-3 0,5 6 0</inkml:trace>
  <inkml:trace contextRef="#ctx0" brushRef="#br0" timeOffset="96112.729">5513 7292 7569,'8'9'-699,"-3"1"542,-3-7 148,-2 11 1,-7-11 90,-3 7 0,-4-5 16,-6 4 0,-1-4-82,-4 5 1,-2-7-9,2 2 0,-3-3-9,-1-2 0,1 0-8,4 0 1,1-2-36,3-3 65,10-3 1,-9-11-41,9-1 0,2-6 37,-2 1 0,7-4-35,-2-5 0,3 1 22,2-6 1,5 4-152,0-4 0,7 2-40,-3-3 186,11-2 0,3 4 0,6-6 0</inkml:trace>
  <inkml:trace contextRef="#ctx0" brushRef="#br0" timeOffset="96635.729">3881 7924 7569,'7'-15'-265,"0"0"-210,2 1 437,4-8 1,-4 1 90,5-3 21,1-4 1,1 5 39,4-6 0,-4-1 9,4 1 0,-2-6 8,1 1 1,-1-7-3,7 2 1,-1-5-96,6-5-6,-7-10 1,4-8-147,-2-6 1,3-6-184,1 1 0,0-5-18,1 4 184,-7-6 0,1 5-39,-9-3 0,-4 6-305,-11 14 479,0-1 0,5 15 0,0-3 0,-2 3 0,-1-4 0,-2-2 0</inkml:trace>
  <inkml:trace contextRef="#ctx0" brushRef="#br0" timeOffset="97284.729">1809 8247 6478,'-7'-8'206,"4"0"-37,-7 3-89,7 3 6,-10-11 0,11 5-18,-3-7 0,4-6 43,1-3-65,0-4 1,3-3 14,7-4 1,1-7 3,14-7 1,-2-13 15,1-2-181,4 1 0,-5-9 44,6 3 0,2 2 56,4-2 0,7-6-116,7-8 0,8 3 82,2 2 1,0 4 33,4 6 0,3 2 0,-3 7 0,0 1 0,-3-1 0,-1 0 0</inkml:trace>
  <inkml:trace contextRef="#ctx0" brushRef="#br0" timeOffset="-182062">10496 6792 7569,'-8'0'-1198,"0"1"1229,3 4 1,-3-3 1,-2 6 27,0-3 1,0-3 9,-4 3-46,5 3 0,-4-7 50,4 4-32,-5 3 0,0-1-4,-1 3 0,-1 3 9,-4-3-15,4 3 0,-5 3-12,6 4 1,-1-2-4,-4 6 1,4-4-38,-4 4 0,4-4 49,1 4 0,0-1-61,1 2 0,1 1 53,3-7 0,-3 8-32,3-3 0,2 4 20,-2 1 1,5-1-55,-5-4 1,7 4 20,-2-3 1,3 1-6,2-2 0,0 4 25,0-3 1,5 1-4,0-2 0,7 2 30,-3-6 1,6 4-30,5-4 0,-2-2 33,6-8 0,-4 3-19,4-3 0,1-4 4,4-1 1,1 2 7,-1-2 0,2-1 3,3-4 1,-1 0 1,6 0 0,-5-6-3,6-4 1,-1 0 56,5-4 0,-6 1-59,-4-12 1,-3 1 53,-2-6 0,1-1-12,-1-3 1,-6 3 2,-3-3 1,-4-9 2,-1-1 1,-2-3 9,-4 3 0,-2-1-17,-7 1 1,0 5-5,0 0 1,-8 1-250,-7-1 0,-1 3 76,-9 7 0,6 4-228,-6 1 1,-6 6 1,-8-2 342,3 10 0,-13-3 0,3 5 0</inkml:trace>
  <inkml:trace contextRef="#ctx0" brushRef="#br0" timeOffset="-180521">9879 7277 7569,'-13'15'-477,"3"-1"400,-3-6 0,5 4 32,-7-7 0,-5 5-43,1-5 1,-3 4 11,3-4 133,3 7 0,-11-11 1,8 4 0,-6 2-3,6-2 1,-6 1 22,6-1-34,-8-3 1,6 6-7,-3-3 1,-6-2-5,1 7 0,-2-5-3,-8 5 1,-2-6-4,-8 6 1,2 0-83,-7 5 88,0-1 1,-3 1-39,3 0 1,-8 6-9,3 4 1,-11 9-989,-4 5 1007,-6 3 1,33-17 0,-1-1-14,-1 1 1,0-1 0,5 3 0,0 0-133,-39 22 0,41-21 1,1 0 134,-43 26 15,38-29 1,-1 0 0,0 1 0,-1-1 25,-1-3 1,0 0-1,-39 21 27,10-4 1,1 3-56,-1-3 0,-4-1 15,-6 1 0,3-6-77,7 1 0,1-1 74,13 1 0,-5-3-113,6 3 1,-6-2 97,6-3 0,-8 0-193,3 1 1,9-1-11,5 1 1,8-3-35,7-2 1,3 3 107,7-4 1,1 5 58,3 6 1,3-4 471,2 3 1,2-5-410,-6-4 0,6 3 0,-7-10 0,7 6 0,0 2 0,-5 2 0,-3 1 0</inkml:trace>
  <inkml:trace contextRef="#ctx0" brushRef="#br0" timeOffset="-180130">6542 9217 7569,'-15'15'0,"1"0"-530,-8-1 266,6-6 164,-12 6 1,5-6 218,-6 6-12,0 1 0,-2-5-92,-4 0 14,-2-1 0,-7 0 1,0-4 0,1-4-2,4-1 1,-4 0-30,4 0 1,3-1-4,2-4 1,3-4-87,2-5 106,6-1 1,-2 0-2,11 1 0,-4-8-13,8-2 1,3-5-126,2-6 1,4 3 77,1-8 0,0 1-79,0-5 1,1 0 123,4 0 0,-3 6 0,4 2 0</inkml:trace>
  <inkml:trace contextRef="#ctx0" brushRef="#br0" timeOffset="-179098">3852 9761 7569,'10'0'-218,"0"0"-601,-7-6 1007,10 4-67,-11-5-67,11 1 1,-12 3 92,4-7-129,-3 6 1,-2-4 52,0 3 1,-2 4-33,-3-4 0,2 3 29,-7 2 0,-1 2-108,-9 3 0,4-2 20,-4 7 0,-3 0-52,-1 4 1,3 1-26,1 0 1,-1 4 63,1 1 0,1 0-61,4-6 1,2 3 75,3 2 0,2-2-22,3 2 0,3-3 21,-2-1 1,8-2 0,6-3 1,8 1 14,2-6 0,6 5 4,-2-5 1,4 0 29,2-5 1,-1 0-42,0 0 0,1-2 219,-1-3-207,1 4 0,-1-16 51,0 8 0,1-13 107,-1 8 1,-6-4 92,-3 3-220,-11 0 1,-2 1-26,-7-1 0,-2 0 59,-3 1 1,-4-1-174,-11 0 1,-3 5 101,-6 1 0,1 5-241,4-1 0,-4-1 245,3 1 0,4-6 0,0 2 0</inkml:trace>
  <inkml:trace contextRef="#ctx0" brushRef="#br0" timeOffset="-178688">4528 9982 7244,'15'-9'-392,"-7"-4"0,0 5 532,-3-7 1,2-4-95,3-1 0,1-1 13,-6 1 0,1-2-75,-1-8 1,-1 6 0,5-1 0,-5 2-310,1-1 198,-4-4 0,4 12 127,0-4 0,0 4 0,-5 1 0</inkml:trace>
  <inkml:trace contextRef="#ctx0" brushRef="#br0" timeOffset="-178431">4749 9776 7569,'0'14'-338,"0"-5"282,0 4 91,0-12 121,0 6-14,-7-7-199,-1-7 1,-7 6 39,1-4 3,-8 3 1,6-3-45,-4 0 0,3 0 71,-3 5 0,4 0-184,-4 0 0,0-1 52,6-4 0,-4 3 119,8-3 0,-3-3 0,-2 0 0</inkml:trace>
  <inkml:trace contextRef="#ctx0" brushRef="#br0" timeOffset="-177687">5307 9482 7569,'0'8'-364,"0"0"159,0-3 170,0-3 0,2 4 13,3-6 121,-4 7 1,6-4-103,-7 7 49,-7 0 1,4 4-71,-7 1 0,2 1 58,-2 4 1,-1-4-70,6 4 0,-5-2 26,5 1 0,-1-2-61,1 2 0,3-2-63,-3-3 0,-1 1 36,1 0 1,-2-1-41,3 1 0,2-5 137,-3 0 0,-3 0 0,0 4 0</inkml:trace>
  <inkml:trace contextRef="#ctx0" brushRef="#br0" timeOffset="-177403">5498 9614 7569,'0'15'-752,"0"-1"578,0 1 339,0-7-66,0 5 0,-1-11-19,-4 3 0,2-2 15,-7 2 1,-2-3-30,-7 3-20,2-4 0,-5-1-87,2 0 0,-3-1 64,-6-4 1,4 3-66,1-3 1,-1 2 79,-4-2 0,6 2-55,3-7 0,-1-1 31,2-9 0,-1 2-11,5-7 0,5-1 1,1-8 1,5 3-3,-1-3 1,4-2-224,1 1 0,1-5-70,4 0 291,10-2 0,8-2 0,6 0 0</inkml:trace>
  <inkml:trace contextRef="#ctx0" brushRef="#br0" timeOffset="-176895">5425 9937 7569,'0'15'-404,"0"-7"0,-2 0 388,-3-3 0,-4-1 122,-11 5 1,-3-4-23,-6 5 0,-7-5-3,-3 5 0,-6-5-15,-4 5-55,4-1 0,-19 1 21,0 0 1,-14 0-8,-10 4 0,1 1-272,-1 0 1,0 4 255,5 1 1,-9 1-413,-1-1 1,2-4 315,7 4 1,11-4-78,9-1 0,10 0 13,5-1 1,8 1 41,2 0 1,11-1 12,-1 1 0,9-5 96,1 0 0,1-7 0,1 2 0,3 0 0,6 4 0,4 8 0</inkml:trace>
  <inkml:trace contextRef="#ctx0" brushRef="#br0" timeOffset="-176359">4528 10423 6521,'0'14'129,"-6"-6"1,-2 5-70,-7-3-21,0-3 0,0 6-12,1-3 1,-1 1-1,0-1 0,-4 1-88,-1-6 0,1 2 99,4-2 0,0-4-149,0 4 147,1-3-33,6-9 1,1-1-5,7-7 0,2 1 89,3-1-81,9 0 0,4-4-4,7-1 1,-1-1 4,6 1 1,-1 4 1,0-4 0,6 6 6,-1 4 0,-5-2-29,-4 8 0,-12-1 26,2 5 0,-10 6-33,0 4 0,-5 10-16,-5 4 0,-10 4-88,-10 1 0,-2 7 72,-3 3 0,1 2-8,-1-2 0,-4-3 47,0-6 1,0 4-26,4 0 0,6-1 66,-1-9 1,7 3-63,-1-8 1,9 6 117,5-6 1,5 1-70,5-5 1,5-1 9,9 1 1,6-7-54,9-3 0,-1-3-3,6-2 0,2-2-364,8-3 395,3-3 0,13-13 0,2-2 0</inkml:trace>
  <inkml:trace contextRef="#ctx0" brushRef="#br0" timeOffset="-175551">1353 10467 7168,'2'8'-203,"3"-3"268,-4-4 1,12-2-17,-3-4 0,3-3 5,2-7 0,0-5-76,-1 1 66,8-7 0,-4 3-26,6-7 0,-8 6-14,-1-1 0,0 6-73,-5-6 1,-4 7 136,-1-1-146,-3 2 0,-9 3 47,-3-1 1,-3 7-75,-1 3 1,-1-2 14,0 2 1,1 1 23,-1 4 1,0 0-36,0 0 0,1 6 55,-1 4 1,5 3 5,0 2 1,2 4-18,-2 1 0,-1 6 61,6-2 1,0 4-48,5 2 0,0 4 107,0 0 0,0 5-57,0-4 0,2 1 70,3-2 1,3-3-29,7 3 1,-6-8-44,1-1 0,-5-1 14,5 6 0,-7-2-2,2-4 1,-3 4-1,-2-4 1,0 2-2,0-1 1,-7 4-114,-3 1 0,-3-1 53,-1 5 1,-1-3-103,0-1 1,1-7-27,-1-4 171,0 4 0,0-6 0,1 4 0</inkml:trace>
  <inkml:trace contextRef="#ctx0" brushRef="#br0" timeOffset="-174876">1897 10408 7569,'21'0'-515,"-4"-7"1,9 4 473,-7-7 1,6 0 294,-5-4 1,-1 4-160,-4 0 0,0-1-8,-1-9 0,1 2 9,0-6-26,-1-1 0,-4 1-71,0-1 0,-5 1 77,5-6 1,-7 6-133,2-1 1,-4 7 79,-1-1 0,-5-3-143,1 3 0,-8 4 84,2 5 0,-4 7-65,-6-2 1,4 4 13,-4 1 0,-1 8-31,1 6 1,-1 3 19,1 7 0,4 1 49,-3 4 0,1 2-23,-2 3 1,4 2 11,-4 4 0,4-3 63,1-3 1,0-3-59,1 4 1,5-4 90,5-2 1,2-1-31,2-4 0,0-2 5,0-8 1,2-1 2,2-3 1,5 2 3,5-7 0,1 0 3,0-5 1,-1 0-24,1 0 0,0-2 79,0-3 0,-1-2-64,1-2 0,0-4 34,-1 3 1,1-3-12,0-2 1,-5 2 5,-1 3 1,-1-3-43,2 3 1,-2 2-2,-3-2 1,-3 5-82,3-4 94,-3 5 1,-2-1-140,0 10 126,-7 4 0,4 10-114,-7 1 1,7-1 44,-2-4 1,3 0 20,2-1 1,0 1 55,0 0 0,2-2-41,3-3 0,3 3 92,7-3 1,1-4-81,3-1 0,-1-3 142,7-2 1,-6 0-73,6 0 0,-1-2 12,6-3 1,-6-1 7,1-4 0,-7-5 14,1 0 0,-4 1 27,-5-6 1,3 4-60,-3 1 0,-4-5 54,-1 1 0,-3-6-47,-2 6 0,0-1-84,0 5 1,-7 1 82,-2-1 0,-11 0-109,-5 1 0,-2 5-33,-3 5 0,1 2-142,-1 2 1,6 0-302,-1 0 528,8 0 0,-5 6 0,8 3 0</inkml:trace>
  <inkml:trace contextRef="#ctx0" brushRef="#br0" timeOffset="-174485">2588 10231 7569,'0'15'-252,"0"0"0,-2-7 286,-3-3 0,2 1-8,-7-1 0,5 5 63,-4-5-244,-1 6 203,-5-2-134,0 5 57,7-6 0,-5 4-83,3-7 46,4 6 0,-2-3-9,3 7 1,3 0 41,-3 0 1,-1-1-16,1 1 0,0-5 33,5 0 0,2-6 4,3 6 1,3-7-15,6 2 0,6-3 33,0-2 0,1 0 8,-2 0 1,-1-7 76,7-2 0,-2-1 52,1-5 1,2 4-78,-6-9 1,1 4 55,-1 1 0,-6-4-47,1-1 1,0 0 0,-5 6 1,-4-1-46,-1 0 0,-3 5 4,-2 1 0,-7 0-24,-3 0 0,-4 2-142,-6 7 1,-3 0-37,-6 0 1,-1 0-70,1 0 1,5 0 233,-1 0 0,1 0 0,-6 0 0</inkml:trace>
  <inkml:trace contextRef="#ctx0" brushRef="#br0" timeOffset="-174220">2676 10261 7569,'15'0'-505,"0"0"1,-1-5 271,1 0 475,0-6 29,-1 9-204,1-11-157,0 5 63,-7 0-16,5 1-104,-11 7 159,4 0 0,-6 7-60,0 2 1,0 4 55,0 2 0,-1 6-33,-4 4 17,3 3 0,-11 1-6,3 0 1,2-4 13,-2-1 0,2-1-15,-2 2-131,4 3-10,-1-12 156,5 5 0,-4-6 0,6 0 0</inkml:trace>
  <inkml:trace contextRef="#ctx0" brushRef="#br0" timeOffset="-173861">3367 10643 7569,'-15'7'-455,"1"-6"0,4 6 394,0-7 1,0 0 203,-4 0 0,2 0 86,-3 0-98,4-7 1,-10-3-32,6-9 1,5 1 8,0-7 1,2-1-6,-2-8 0,-1-5-24,6-10 0,0-4-186,5-5 0,2-8 85,3-2 1,3-6-271,7-4 0,1-7 3,4-13 0,-9 49 1,0 0-1,4-6 0,0 0 1</inkml:trace>
  <inkml:trace contextRef="#ctx0" brushRef="#br0" timeOffset="-173161">5572 10202 7248,'6'-15'-27,"4"1"0,2-3 24,-3-2 1,3-4 104,-7-7 0,5 4-60,-6-3 1,1 1 49,-5-11 1,0-2-143,0-8 0,5-8 41,0-7 0,0-6-69,-5 1 1,-2-1-181,-2 2 0,-8-3 258,-12 8 0,-14-1 0,-14 5 0</inkml:trace>
  <inkml:trace contextRef="#ctx0" brushRef="#br0" timeOffset="-84423">10584 5043 6115,'0'8'211,"0"0"-94,0-3-63,0-3 0,0 6 100,0-3-87,0-4-36,0 6 2,0-1 1,0-2-16,0 5 1,0-4 1,0 5-97,0 0 104,0 5 1,0-1-15,0 1 1,0 0-7,0-1 0,0 1-20,0 0 1,0-1 17,0 1 1,0 0-61,0 0 61,0-1 1,0 1-22,0 0 1,0 4 19,0 1 1,0-5-16,0-6 1,0 1 10,0 5 1,0 0 2,0-1 0,0-4-4,0 0 1,0-5 7,0 5 1,0-6-8,0 6 1,0-5 0,0 5 0,0-5-4,0 5 0,0-5 8,0 4-14,0-5 10,0 9 0,0-10 5,0 7 1,-1-7 26,-4 2-15,3-3 1,-4-1-10,6 4 0,-2-3 14,-3 3-16,3-4 0,-6-1 2,3 0 0,2 0 4,-7 0 1,5 0-3,-4 0 0,-1 0 14,-5 0 0,0 0-16,1 0 0,-1 0-15,0 0 0,-4 0 13,-1 0 1,-4 0 2,4 0 0,-1 0-23,1 0 1,4 5 18,-4 0 1,2 0-11,-1-5 1,2 0 6,-2 0 0,7 0-65,2 0 0,1 0 22,-6 0 1,5 0-7,0 0 0,5 0-4,-4 0 1,1 2-86,-2 2 0,2-2-52,3 3 0,1-3 83,-5-2 1,5 1 102,-1 4 0,-3-3 0,7 11 0,-6-5 0</inkml:trace>
  <inkml:trace contextRef="#ctx0" brushRef="#br0" timeOffset="-83974">10173 5851 7178,'-7'8'-889,"6"5"984,-6-11 0,5 9 26,-3-6-141,4 0 64,-12-5 0,9 0-16,-5 0 0,1-1 0,-2-4 1,-2 1-61,7-5 65,-6-1 0,4-5-32,-2 0 0,-4 1-6,3-1 0,2 0-43,-2 1 1,5 4 67,-5 0 1,5 0-35,-5-4 1,7-1 17,-2 0 1,-1 0-30,1 1 0,0-1 20,5 0 1,0 1-3,0-1 1,6-5-48,4 1 1,3-3-5,2 3 1,0 1-99,-1-7 0,1 7 80,0-1 1,1 3 75,4 1 0,-4 0 0,5 0 0</inkml:trace>
  <inkml:trace contextRef="#ctx0" brushRef="#br0" timeOffset="-82872">10525 7644 7569,'0'10'-369,"0"0"-46,0-7 0,0 5 252,0-3 185,0-3 16,0 4 1,2-1 7,3 0 1,-3 2-7,3-2 0,-4-2-15,-1 7 1,0 0 34,0 4-31,0 1 1,0 0-13,0-1 0,0 1-5,0 0 1,0-1-2,0 1 0,0 2-15,0 2 1,0-3-4,0 4 0,0-4-8,0-1 1,0-5 35,0 0-39,0-1 0,0 6 24,0 0 0,0-5-18,0-1-8,0 1-2,0 5 10,0 0 4,0-1 1,0-4 7,0 0 1,-1-7-7,-4 2 12,3-3 53,-5-2-32,1 0-9,4 0 0,-6 0 11,3 0 0,2 0-19,-7 0 1,5 0 22,-5 0 1,1 0-18,-6 0 0,0 0 14,1 0 1,-1 0-12,0 0 1,-1 5-17,-4 0 1,2-1-5,-6-4 0,6 0-2,-2 0 0,-1 5 7,1 0 1,-1 0-3,2-5 0,2 5-20,-2 0 1,2 0 20,3-5 1,-1 0-91,0 0 0,1 0 79,-1 0 1,0 5-115,0 0 1,1 0 62,-1-5 1,0 0-74,1 0 0,4 0-23,0 0 1,5 0 154,-5 0 0,7 0 0,-3 0 0,6 0 0</inkml:trace>
  <inkml:trace contextRef="#ctx0" brushRef="#br0" timeOffset="-82515">9938 8379 7569,'-7'9'-309,"5"-3"1,-11-6 249,3 0 0,2 0-37,-1 0 0,0-2 46,0-2 88,-5-5 0,8 0-47,-4-1 1,-1-5-8,6-5 1,0 1-18,5 4 0,0-6 60,0-4 0,0-1-78,0 2 0,6-4 61,4 4 1,5-4-95,5-2 0,1-4-5,3 0 1,4-1 88,-3 6 0,2-7 0,3-1 0</inkml:trace>
  <inkml:trace contextRef="#ctx0" brushRef="#br0" timeOffset="-34244">10628 9144 6542,'-6'-8'134,"3"-4"-107,-7 7 0,0 0 0,-5 5 18,1 0 0,-1 0-30,0 0 14,-6 0 0,3 2-14,-7 3 1,3-2-1,-3 7 1,-3-5-16,4 5 0,-2-2-6,1 2 1,-1 3-77,6-4 92,-6 11 0,8-4-31,-6 4 1,6-2 25,-2 2 0,2-3-13,-1 8 1,2-5 8,-2 4 0,3-4 1,1 4 1,-5-4-2,1 4 0,-1 1-3,5 4 1,-1 1-11,-4-1 1,4 2-2,-4 3 0,6-1 12,4 6 0,-1-6-2,6 1 1,0 0 7,5-4 1,0 1-9,0-12 1,8 6 10,7-5 1,1-1-11,8-4 0,-4-2 6,5-3 1,-1 1-1,5-6 0,-4 5 1,-1-5 0,1 0 43,4-5 1,1 0-44,-1 0 1,5-2 23,1-3 1,7-3-20,2-7 1,2 1 34,8-1 0,3-5-26,2 1 0,-4-3 131,-11 3-125,-6-4 0,3-6 0,-8-1 47,-6 1 0,1-1-14,-8 1 1,4 0 8,-4-1 1,-1-4-129,-4 0 1,0-6 101,-1 6 0,-4-2-216,0 2 0,-7-2 60,2-3 1,-5-2-82,-5 7 0,-9-1-33,-11 6 0,-9 1-118,-5 4 347,-4 2 0,-14 14 0,-3 2 0</inkml:trace>
  <inkml:trace contextRef="#ctx0" brushRef="#br0" timeOffset="-32968">9688 9585 7569,'-10'5'-910,"0"-1"587,7 1 1,-5 0 253,3 0-18,-3 0 1,-7-5 276,0 0-86,0 0 1,1 0-5,-1 0 0,0 0-93,1 0 1,-1 0 57,0 0 1,-4 0-50,-1 0 1,-1 0 52,1 0 0,2 2-28,-6 3 1,-6-4 44,-4 4 1,-2 2-47,2-2 1,-2 4-1,-3-4 1,-4 5-9,4-5 0,3 1 9,2-1 1,-2-3-33,2 3 0,-2-3 34,1-2 0,3 4-46,-8 1 0,1 2 32,-5-2 0,-2-4-35,-3 4 1,2 3 6,-7 2 1,7-2-2,-2 2 0,5-2-4,5 2 0,1 3 17,4-3 1,3 2-8,-4-3 1,-2 6 4,-2 0 1,-6-1-9,-4 6 1,-3-2 5,-7 2 0,1-2 12,-1 6 1,5-4-24,0 4 1,0 1 0,-5 4 1,-6 0-105,-4 1 0,-2-1 112,-3 1 0,2-1-10,4 0 0,2 1 8,7-1 0,6 1-30,-1-1 1,0 0 23,-5 1 1,-5-1-27,1 1 0,-1-1 25,5 0 1,2 1-1,3-1 0,-3 1-34,3-1 1,-3 0 28,-2 1 0,-6-1-22,-4 1 1,-1 4 17,1 0 1,4 0-3,6-4 1,7 4 0,3 0 1,5 1-39,5-6 1,-7 1 17,7-1 0,-12 0-5,7 1 1,-2-2 1,7-4 0,-2 2 11,7-6 0,0 4 24,4-4 1,6 1 78,-1-1 1,1-2-83,-6 6 0,4-4-17,-3 4 0,3 1 22,-9 4 1,-5 1 4,0-1 0,-5-1-1,5-4 1,-2 4 4,-2-4 1,1-1-19,4 2 1,3-7-2,7 1 0,-1 3 3,1-3 0,6 1-71,4-5 0,2-2 58,3-4-139,-1 4 1,5-6-64,0 3 86,7-4 134,-4-6 0,7 7 0,0 1 0</inkml:trace>
  <inkml:trace contextRef="#ctx0" brushRef="#br0" timeOffset="-32526">4705 11937 7569,'-10'4'0,"0"1"0,2 7-767,-2-2 492,-3-4 1,10 6 488,-7-8-76,0 1 0,0 0-36,1 0 1,-1 5-28,-5-5 1,-1 0-91,-4-5 0,4 5 50,-4 0 1,-1-1-99,1-4 0,-6 5 60,2 0 1,-4 0-78,-1-5 1,-1 5 48,1 0 0,-1 0-13,1-5 0,4 0-25,1 0 0,6 0 7,-2 0 78,4-7 1,3-1-44,3-7 0,4 1 59,6-1 1,0 0-50,0 1 0,11-3-71,4-2 1,9 1 75,1-7 12,3 1 0,1-6 0,0 1 0</inkml:trace>
  <inkml:trace contextRef="#ctx0" brushRef="#br0" timeOffset="-31451">677 12436 7569,'8'0'-915,"5"0"746,-3 0 169,10-6 0,-4-2 55,4-7 1,-4 0-17,-1 0 0,-1-4 11,1-1 1,-5 1-11,0 4 1,-5 0-67,4 1 1,-5-1 66,1 0 0,-4 1-92,-1-1 1,0 0 75,0 0 0,0 1-105,0-1 59,-6 0 1,-3 2-5,-5 3 0,-1 4 17,0 6 0,6 0 3,-1 0 0,0 0-7,-5 0 0,5 6 6,1 4 0,1-2-2,-2 2 1,-2 5 6,7 5 1,-1 1 0,1-2 0,3 4 5,-3 7 1,4-1 1,1 0 1,0 1 1,0-1 0,1-4-10,4-1 1,-3-1 1,3 2 1,-4 1 1,-1-7 1,0 6-52,0-6 0,0 6 20,0-6 1,-4 1-6,-1-5 0,-7 4-44,2 1 0,-4 1 39,-6-1 0,-3-4-109,-6 4 1,-2 1 96,-3-1 50,3-1 0,-18 2 0,3 2 0</inkml:trace>
  <inkml:trace contextRef="#ctx0" brushRef="#br0" timeOffset="-30691">1030 12436 7272,'0'8'-1048,"0"-1"1073,6-7 1,3 0 11,5 0 0,1-2 10,0-3 0,-1 2-10,1-7 1,1 1 23,4-6 0,-4 2-25,4 3 1,-4-8 1,-1 3 0,5-4-4,-1-1 1,1 2 6,-6-6 1,1 4-29,0-4 1,-5 4 22,-1-4 1,0 6-85,0-2 0,3 4 26,-7 1 5,0 0 0,-7 2-21,-3 3 1,-3-1 45,-7 6-54,1 0 0,-1 7 41,0 3 0,0-2-14,1 7 1,-3 0 7,-2 4 1,2 3-45,-2 2 0,-2-3 14,1 4 1,0 3-4,6 1 0,-1-2 18,0-3 1,7 2-7,3-1 1,4 5 51,1-6 1,0 1-45,0-6 1,1 1 76,4 0-68,3 0 0,12-2 30,0-4 1,-1-2 0,-4-7 1,4 0 7,1 0 0,0 0 14,-6 0 1,1-5-32,0 0 0,-1-1 38,1 1-25,-7 3 22,5-11-18,-11 11-39,5-4 1,-7 8-15,0 2-7,0-2-25,-7 11 0,5-5 52,-3 7 1,4-5-2,1 0 1,1-2-5,4 2 1,4 3 22,5-4 0,1 0-23,0 0 0,-1 0 64,1 0 1,5-2-4,-1-7 0,7 0 9,-1 0 0,3 0-31,1 0 82,0 0-89,-6 0 1,3-7 98,-6-2 1,3 0-79,-8 0 0,3-1 50,-9-5-43,-2 0 1,-2 1-86,-10-1 0,-5 5 35,-10 0 1,-4 2-13,-10-2 1,-2 4-89,-3 6 0,-2-5 68,6 0 0,1 0-70,5 5 0,4 0 82,1 0 1,11 0-256,-2 0 279,10 0 0,-8 7 0,5 1 0</inkml:trace>
  <inkml:trace contextRef="#ctx0" brushRef="#br0" timeOffset="-30194">1971 12304 7569,'0'8'-436,"-5"0"0,-2-4 500,-1 0 55,5 8 0,-10-9-59,3 7 1,2-5-113,-2 5 0,0-5 110,-5 4 0,6 0-110,-1 0 1,0 4 59,-5-3 1,2-2-251,3 2 160,-3 0 0,10 5-24,-7-1 1,7-4 24,-2 0 43,4 0 0,7 3 9,4-3 1,8-2-16,1-3 1,3-4 89,-3 4 1,2-3-74,4-2 0,1 0 111,-6 0 0,1-2-12,-1-3 1,-4 2 44,3-7 0,-2 2 76,-2-2-163,-1-3 1,-1 5 12,-3-7 0,-3 6 6,-7-1 0,0 5-19,0-5 1,-2 2 15,-3-2 0,-5-1-123,-9 6 1,1-2 42,-7 2 0,6 4-109,-6-4 1,7-2-88,-1 2 0,2 0 230,3 5 0,-1-6 0,0-2 0</inkml:trace>
  <inkml:trace contextRef="#ctx0" brushRef="#br0" timeOffset="-29499">2103 12333 7569,'0'9'-1103,"0"-3"1266,0-6-74,6 0-43,-4 0 0,11-5-15,-3 0 0,-2-5-23,2 6 1,0-6-5,4 5 0,6-5-30,0 5 1,4-5 52,-4 5 0,-1 1-69,-4 4 1,0 1 66,-1 4-48,-5 3 1,-3 7 9,-6 0 0,0 4-1,0 1 1,0 1-6,0-1 0,-2-4-2,-2 4 0,0-2-54,-6 1 1,6-2 59,-6 2 1,2-7-244,-2-3 133,-3 1 125,11 5 0,-11-7 0,5-1 0</inkml:trace>
  <inkml:trace contextRef="#ctx0" brushRef="#br0" timeOffset="-29002">2794 12642 6579,'-8'-6'-433,"-1"2"461,5-6-3,2 7 1,-10-10 0,8 3 1,-8 2-4,2-2 1,2 1 17,-2-6 1,2 0-10,-2 0 1,-1-1-38,6-3 1,0 1 28,5-7 1,0 1-32,0-6 0,7-4 29,2 0 1,11-6-56,5 6 1,2 0-3,3 4 1,1 1-103,3 0 1,2 1 136,3 3 0,4-2 0,-6 4 0</inkml:trace>
  <inkml:trace contextRef="#ctx0" brushRef="#br0" timeOffset="-27473">3338 12260 6385,'-10'0'110,"0"0"1,0 0-90,-4 0 1,-1 0 13,0 0 1,-4 5-82,-1 0 0,-1 6-9,1-1 1,4-2 70,-4 2 1,4 0-54,1 4 1,0-1 36,1-3 1,4 3-46,0-3 1,7 3 30,-2 2 1,3 0 9,2-1 1,2-4 3,3 0 0,3-5 2,7 5 0,1-7 7,4 2 0,-2-4-12,6-1 1,-4 0 34,4 0 0,-6 0-30,2 0 0,1 0 27,-1 0 0,-1-5-24,-4 1 0,0-8 70,-1 2 0,-1 2-44,-3-2 0,2 1 42,-7-6-81,-1 0 0,-4 0 53,0 1-110,-6-1 0,-7 0 80,-7 1 0,-4 4-156,4 0 0,-4 5-42,4-5 183,-6 7 0,10-10 0,-6 5 0</inkml:trace>
  <inkml:trace contextRef="#ctx0" brushRef="#br0" timeOffset="-26201">3690 12466 7569,'-8'0'-1204,"2"1"1041,6 4 337,0-3-89,0 4 1,5-7-24,0-4-101,-1 3 71,3-11 0,-5 5-109,2-7 98,-2 1 1,-2-1-53,0 0 1,5 0 54,0 1 0,0-3-118,-5-2 0,0 3 100,0-4 0,0-1-174,0 1 1,1 1 167,4 4 0,-3 0 0,5 0 0</inkml:trace>
  <inkml:trace contextRef="#ctx0" brushRef="#br0" timeOffset="-25907">3852 12319 7569,'-8'6'-196,"1"-4"0,7 6 207,0-3 1,-1-3-189,-4 2 101,3 5 4,-11-8 126,12 6-216,-13-7 61,6 0 1,-6-5 84,-1 0 1,0-5-61,1 5 1,-1-1 47,0 1 1,-6 3-174,-4-3 201,4 4 0,-7-6 0,6-1 0</inkml:trace>
  <inkml:trace contextRef="#ctx0" brushRef="#br0" timeOffset="-25383">3984 12510 7002,'9'0'-453,"2"-7"464,-6-3 1,5-3-136,-5-1 160,6-1 0,-8 0-94,7 1 1,-7-1 88,2 0 1,-3 0-135,-2 1 0,0-1 68,0 0 1,0 6 34,0-1 0,-7 0 0,-1-5 0</inkml:trace>
  <inkml:trace contextRef="#ctx0" brushRef="#br0" timeOffset="-24980">4234 12613 7569,'8'-7'0,"6"6"-169,-5-4 1,6-4-195,5 0 1,-4-4 302,4-2 1,-4 0 113,-1 0 0,-1 1-3,1-1 1,0-5-1,-1 1 0,-4-6-51,0 6 1,-7-6-1,2 6 0,-3-1-105,-2 5 0,0-1-166,0-4 271,-7 11 0,-1-17 0,-7 9 0</inkml:trace>
  <inkml:trace contextRef="#ctx0" brushRef="#br0" timeOffset="-24121">4175 12774 6742,'-8'0'-793,"2"0"800,6 0-16,-7 0 16,6 0 1,-6-1-13,7-4 9,0 3 0,0-6-7,0 3 61,-6 4 0,2-6 32,-6 7-39,1 0 0,-8 0 20,-2 0 0,2 0-48,-2 0 0,-4 2 28,-2 3 1,1-4-15,-5 4 1,2-2 10,-7 2 0,-3-3-1,-3 3 0,-4-2-29,-5 2 0,-1-3-23,-4 2 0,-3-2-2,3-2 1,3 0-62,2 0 1,3-2 51,2-2 0,7 0-99,2-6 0,4 2 65,2-1 1,6-3-191,3 7 240,4-6 0,8 3 0,1-7 0</inkml:trace>
  <inkml:trace contextRef="#ctx0" brushRef="#br0" timeOffset="-23399">3823 12833 7569,'-7'15'0,"6"-5"-714,-4-1 307,3-5 233,-5 9 81,6-5 104,-12 0 13,5 5 1,-5-10-22,3 7 45,-3-6-51,5 2 1,-7-6 17,0 0 1,2-2-51,3-2 1,-3 0 30,3-6 0,2 6-6,-2-6 1,7 5-16,-2-5 27,4 7-8,1-10 0,0 9 5,0-5 1,6 5-1,4-1 1,5 2 0,4-2 0,-2 4 0,2-4 0,2 3-1,-1 2 0,0 0 1,-6 0 0,-6 7 0,-1 1-28,-7 7 1,-2-1 25,-3 1 0,-3 5-64,-6-1 0,-6 6 56,0-6 0,-6 6-43,2-6 1,-4 6 26,-1-6 1,1 1-2,3-5 0,-1-1 24,7 1 1,-6 0 2,6 0 0,5-6 48,10 1-73,-5-7 87,8 4-56,-6-7 3,20 0 1,-1 0-7,12 0 1,1 0-2,4 0 1,1-2-9,-1-3 1,0 2 5,1-7 0,-1 7 0,1-3 0</inkml:trace>
  <inkml:trace contextRef="#ctx0" brushRef="#br0" timeOffset="-22741">4778 12774 6565,'-10'5'-54,"1"0"0,-1 0 36,-5-5 0,0 2 67,1 3 1,-6-4-65,0 4 0,1-3 14,4-2 0,-4 0-88,-1 0 0,0 0 55,6 0 0,-1-2 34,0-3 0,1 4 0,-1-6 0</inkml:trace>
  <inkml:trace contextRef="#ctx0" brushRef="#br0" timeOffset="-22530">4896 12554 6763,'-8'2'-806,"3"2"869,-4-2-57,8 5 1,-12-7 68,3 0-27,-3 0 0,-7 0-18,1 0-146,-1 0 127,-1 0 0,3 0-143,-7 0-8,7 0 140,-3 0 0,0 6 0,-2 2 0</inkml:trace>
  <inkml:trace contextRef="#ctx0" brushRef="#br0" timeOffset="-15877">4102 12260 6682,'0'10'-335,"0"-1"0,-2-4 406,-3 5-66,4-7 0,-6 6 51,7-4-28,-6-4 6,4 6-22,-11-7 1,10 0 73,-7 0-35,7 0-94,-10 0 84,11 0-63,-11-7 53,11 6-57,-4-13 39,6 6-11,0-6 0,1 1-3,4 3 0,-1-2 9,5 7-15,1-6 1,5 4 10,0-2 1,-6 0-19,1 5 19,-7 2-14,11-5 16,-6 1 0,0 4-2,-2-4 0,-4 6-2,3 0 0,-3 0 3,4 0-7,1 0 0,-6 1 3,4 4 1,-3-1-3,-2 5-3,6 1 0,-4 5-1,3 0 0,-8 4-33,-2 1 1,-7 1 33,2-1 0,-1-4-2,1 3 1,-3-2-2,3-3 0,-1 1 1,1 0 0,-3 0-3,3-1 1,2-4-27,-2 0 0,7-5 16,-2 5 8,-3-7 0,5 8-10,-7-6 0,7 0 42,-4 2-43,7-6 117,0 6 0,7-7-70,2 0 1,0-5 6,0 0 0,3-5-6,7 5 0,-2-5-7,2 6 0,3-3 4,-3 2 1,6 2-16,-6-7 0,1 7-25,-5-2 1,-1 3 30,1 2 0,-5-5-69,0 0 14,-1 1 1,1-1-105,0 0 1,-5-2 143,5 2 0,-1-3 0,6-7 0</inkml:trace>
  <inkml:trace contextRef="#ctx0" brushRef="#br0" timeOffset="-15034">5204 12774 7569,'-1'13'-811,"-4"-3"204,3 3 655,-4-11 138,6 11-49,0-11 140,0 4-230,-7-6 0,6-1-42,-4-4 0,3 1 43,2-5 1,0-1-101,0-5 0,2 0 51,3 1 1,-4-6-13,4 0 1,2-6-80,-2 2 1,6 1 61,-1-2 0,-2 1-288,2-5 318,0 6 0,4-12 0,1 4 0</inkml:trace>
  <inkml:trace contextRef="#ctx0" brushRef="#br0" timeOffset="128709">17114 10555 7569,'0'8'-768,"0"-1"806,-7-7 0,4 0-2,-7 0 1,7-7 2,-2-3 1,2 2-12,-2-2 0,3 0 15,-3-4 0,4-8-42,1-2 0,0-2 31,0 1 1,4-2 3,1 2 1,2-3-78,-2-1 1,3 0 61,7-1 1,-4 1-115,4-1 1,-4 6 61,9-1 1,-4 6-145,-1-6 0,4 7-78,1-1 253,6 2 0,-3 3 0,6-1 0</inkml:trace>
  <inkml:trace contextRef="#ctx0" brushRef="#br0" timeOffset="129718">17731 10099 6244,'-7'8'-41,"6"-1"1,-7-6 57,3 4 0,1-3 133,-5 3 0,4 1-90,-5-1 0,0 5-52,-5-5 1,6 5-18,-1-5 1,-2 6 15,-7-1 1,3 3-17,-4 2 1,-1 1 22,1 4 1,0-4-11,6 4 0,-1 1 17,0-2 1,6 3-19,-1-3 0,7-2 33,-2 2 1,3-2-27,2-3 0,2-4 15,3 0 1,3-5-11,6 5 1,6-7-5,0 2 1,4-4 7,-4-1 0,1 0-2,-1 0 1,-4 0-2,3 0 0,-2-6 11,-3-4-29,1-3 0,-2-2 16,-3 1 0,1 4-72,-6 0 0,5 5 73,-5-5-188,0 7 159,-5-4-187,0 7 194,6 13 1,-4-8-15,3 10 0,-3-8-1,-2 2-12,6-5 30,2 9 0,7-12-6,0 4 1,-1 2-2,1-2 1,5 0 22,-1-5 0,1 0 7,-5 0 0,-1 0 170,1 0-188,0-7 1,-1-1 0,1-7 70,0 1 0,0-3-55,-1-2 1,6 2 5,-1-2 1,1 1-16,-5-2 1,-1 4 0,1-4 0,5 5 4,-1 6 1,1-3-8,-5 7 0,-1-4 17,1 4 1,-5 0-11,0 5 0,-2 1 84,2 4-80,-4 3 1,-6 7-32,0 0 0,0 0 21,0-1 1,0 1 1,0 0 1,0-6-64,0 1 72,0 0-67,0 5 0,-2-2 44,-2-3-104,2 3 86,-5-5 4,7 7 6,0-7 8,0 5 0,7-12 6,3 4 0,3-3-11,2-2 0,-1 0 36,1 0 0,5 0-29,-1 0 0,6-5 80,-6 0 0,6-6-70,-6 1 0,1 2 87,-5-2 1,-1 2-27,1-2-28,0-3 1,-5 6-19,-1-2 0,-5 0 7,0 4 1,-2 2 17,-2-7-17,0 7 0,-6-10-60,-4 3 1,2 4 46,-2 1 0,0-2-71,-5 2 1,1-4-17,-1 4-61,0 0 1,1 5-77,-1 0 1,0 0-100,0 0-98,1 6 404,-1 3 0,0 12 0,1 2 0</inkml:trace>
  <inkml:trace contextRef="#ctx0" brushRef="#br0" timeOffset="130566">18628 10231 7569,'8'7'-1491,"5"-5"1498,-12 4 222,13-6-72,-13 0-34,6 0-120,-7 7 0,0-4-6,0 7 1,-2-2 7,-3 2 1,2 3 27,-7-3 0,2 3-10,-2 1 0,2 1-14,3 0 0,3-1-4,-2 1 1,2-5-11,2 0 5,0-7 0,6 8-1,4-6 0,3 0 4,2-5 1,0-1-2,-1-4 0,6-2-11,0-3 1,4-4 8,-4-1 1,-1 0 24,-4-4 0,0 2-23,-1 3 0,1 1-3,0 3 0,-1-2 6,1 7 0,-5-4 0,0 4 0,-5 0 36,4 5-35,-5 0 1,2 6-7,-6 4 1,0 3 4,0 2 0,0 0-23,0-1 0,0 1 22,0 0 1,0-5-19,0-1 25,0-5-7,0 9 0,2-13-7,3 0 1,-2-2 3,7-8 0,0 0-8,4-4 1,1 4 9,0 0-23,-1 0 19,1-4-39,0 5 36,-7 3 0,-1 6 8,-7 6 1,0 3-9,0 5 0,4-4 14,1 0-13,0-7 7,2 10 1,1-11-3,7 3 0,-1-8 38,1-2 1,0-7-24,-1 2 0,6-3 4,0-1 0,-1-1 29,-4 0 1,5-1-34,-1-4 1,2 4 28,-1-4 0,-4-1-25,4 2 0,-4-6-37,-1 5 0,0 1 36,-1 4 0,1 0-71,0 1 0,-7-1 30,-3 0 1,1 6-39,-1-1-42,0 6 72,-5-2 106,0 6-91,-6 13 0,2-3-89,-5 9 91,-1-2 3,-5 4 0,5 0-80,0 4 0,2 1 66,-2-7 0,-3 6-3,4-5 0,0 4 22,0-4 0,5 1-29,-1-2 1,-1-2 60,1 2 1,0-7-77,5-2 180,0-7-137,0 3 1,7-6 72,2 0 1,5-11-16,0-4 0,3-3 4,2 4 0,-1-3 5,7-2 0,-2 1-35,1-7 1,4 7-26,-4-1 0,6-3 35,4 3 0,2-2-184,3 1 1,4 4 146,-4-4 0,3 4 0,2 1 0</inkml:trace>
  <inkml:trace contextRef="#ctx0" brushRef="#br0" timeOffset="131061">19965 10378 7372,'10'0'-524,"0"0"545,0 0 1,4 0 40,1 0 0,1-4 20,4-1 1,-4-7-77,4 2 1,1-4 59,-1-6 1,1 2-47,-1-6 0,-4 6 16,3-2 1,-2-1-8,-2 1 1,-6 1-10,1 4 0,-5 0 53,5 1-149,-7-1 1,4 5 107,-7 0 1,-2 7-119,-3-2 0,2 3 50,-7 2 1,-5 0-7,-4 0 0,-1 5-5,5 0 1,1 7-6,-1-3 1,-1 6-7,-4 5 1,9-2 32,-4 6 1,4-4-4,-4 4 0,0 1-3,0 4 1,2 1 64,4-1 0,2-1-37,7-4 0,0 2 8,0-6 0,0 5-51,0-6 1,8 1 33,7-6 0,1-5-156,9-5 0,-1-2 33,6-2 135,-1 0 0,7 0 0,2 0 0</inkml:trace>
  <inkml:trace contextRef="#ctx0" brushRef="#br0" timeOffset="131349">20627 10496 7569,'6'8'-892,"-3"-1"595,7-7 408,-6 0 4,9 0 33,-12 0 45,6 0 1,-19 0-263,-2 0 105,-4 0 6,3 0 1,-5 0-133,1 0 0,-1 0 25,5 0 0,1 0-43,-1 0 0,0 0 108,1 0 0,-1-7 0,0-1 0</inkml:trace>
  <inkml:trace contextRef="#ctx0" brushRef="#br0" timeOffset="131590">20759 10261 7569,'0'15'-307,"0"-1"240,0-6 146,7-1-145,-6-1 194,6-4-160,-7 5 34,-7-7 1,-1-2-104,-7-3 0,1 3 41,-1-2 0,0-3 67,0 2 1,1-1-167,-1 1 1,0 3 37,1-3 1,-1 2 120,0-2 0,1 3 0,-1-4 0</inkml:trace>
  <inkml:trace contextRef="#ctx0" brushRef="#br0" timeOffset="132174">21024 10276 7248,'14'0'-259,"1"0"1,-5-7 230,0-3 1,-1 2 91,6-2 0,0 0-60,-1-4 0,6-1-7,0 0 0,1 2-10,-2 3 0,-1-3-14,7 4 0,-5 0 45,4 0 1,-6 5-92,2-1 86,-4 4 1,-3 7-10,-3 4 0,-4 3 3,-6 2 0,0 1-9,0 4 1,-1-4-2,-4 4 1,-2 3-2,-3 1 1,-3-1-5,4 2 0,0-6 11,0 6 1,-1-7-10,-5 1 0,5 2 6,1-1 0,5-5-7,-1-5 7,4-1-30,1 6 1,1-7 4,4-3 0,5-3-4,10-2 1,-2 0-115,6 0 0,-6-5 74,2 0 0,1-2 69,-1 2 0,6-3 0,-3-6 0</inkml:trace>
  <inkml:trace contextRef="#ctx0" brushRef="#br0" timeOffset="132452">21641 10570 7569,'0'9'-777,"0"1"389,0-7 225,0 4 262,6-7 0,3 0 53,5 0 1,1-8-46,0-7 0,6-1-42,3-9 1,-1-1 40,2-8 0,-1 1-31,6-6 1,-1 0-28,0-5 0,-6 4 38,-3 1 0,-4 5-168,-1-5 0,-7 8-76,-3 1 1,-5 3-265,-5 7 422,-10 0 0,-14 6 0,-9-1 0</inkml:trace>
  <inkml:trace contextRef="#ctx0" brushRef="#br0" timeOffset="137103">19524 10555 7460,'0'8'376,"-6"5"-332,-2-5 0,-7 7 35,0 0 1,-1 1-122,-4 4 0,4-2 93,-4 6 1,-1-4-95,1 4 0,-6 2 48,2 9 1,1-3-8,-2 7 0,6-6-8,-6 1 1,6 2 22,-6-1 0,7-1-69,-1-5 0,2-4 62,3-1 0,1-6-112,3 2 1,2-9-83,3-1 48,3-7 10,-4 4 58,6-7 0,6 0 100,4 0 0,3-5-71,2 0 0,1-1 48,4 1 1,-2-2-40,6-3 1,1 4 95,4 6 1,0 0-53,1 0 0,-1 0 8,1 0 1,-1 0-11,0 0 0,1 0 1,-1 0 1,-6 0 2,-3 0 0,-4 0-11,-1 0 0,-6 5 14,1 0 0,-5-1-9,5-4 55,-7 7-51,10-5-9,-11 11-49,4-12-8,-6 6-49,0-1 1,0-2 58,0 5 0,0-4-55,0 5 1,-1-5 32,-4 5 48,3-7 0,-6 9-24,3-8-3,4 1 47,-6-5 68,20 0 0,-3-1-44,10-4 1,-3 2 111,3-7 1,3 5-70,6-5 1,1 5 43,-1-5 1,-1 2-9,-4-2 1,3-3-23,-8 4 0,1 0-17,-6 0 0,-1 4 85,-3-5-119,-3 0 89,-7-5-124,0 1 0,-7 1 49,-3 3 0,-3-2-62,-1 7 0,-6-4 16,1 4 0,-8-5-10,3 5 1,-2-1-28,1 1 1,2 3-228,4-3 66,2 3 1,-4-2 199,7-1 0,5-7 0,3 4 0</inkml:trace>
  <inkml:trace contextRef="#ctx0" brushRef="#br0" timeOffset="142790">20391 11231 7569,'0'8'-689,"0"-1"1,0-6 851,0 4-131,0-3 0,2 4 33,3-6-8,-3 0 10,4 0-4,1 0 1,1 0-32,7 0 0,-6-6 52,1-4 1,5 2-46,4-2 1,8-1 45,-3-9 1,-1 2-28,1-6 1,1 1-4,4-2 1,-4-7 14,-1 2 1,-4-1 4,4 7 1,-10-4-64,0 3 0,-2 4 102,2 2-156,-5-4 0,-3 6 54,-6-2-186,0 9 126,0 3 1,-5 9 24,0 3 1,-11 3-21,1 7 0,-9 1 25,-1 4 1,-1-2-50,2 6 0,-4 1 45,3 4 1,4 0-47,2 1 1,-3-2 44,3-4 0,-1 4 9,5-4 1,2-1 11,4 2 1,-3-7 3,7 1 1,0-2 26,5-3 0,2-1-44,3-3 1,3-2 24,7-3 0,1-3-12,4 3 1,-2-4-1,6-1 0,1-4 2,4-1 1,0-7 3,1 2 1,-7-3 31,-4-1 0,2-1 3,-1 0 1,0 5 16,-6 1 0,-1-1-30,-3-5-32,3 0 44,-5 1-36,1 6 37,-3 1-70,-6 7-26,0 7-108,0 1 158,0 6 0,-1 1-9,-4 0 1,3-5-1,-3-1 0,3-4-5,2 5 8,0-7 0,0 10 0,2-11-4,3 3 14,3-3 0,8-2 3,4 0 0,-4 0-6,4 0 0,-4 0 15,-1 0 1,1 0-18,4 0 1,-4-7 78,4-3 0,-2 2-43,1-2 0,-2 1 6,2-6 0,-2 5-14,-3 0 0,0 0 3,-5-4 0,4 4-24,-3 0 0,-2 5 42,2-5-64,-7 7 1,6-8 51,-5 6 92,-2 0-103,5 5-28,-7 7 0,0-4-14,0 7 0,0-1-4,0 6 1,0-5-10,0 0 0,-5-1 40,0 6 1,-5 0-59,5 0 0,-6 1 34,1 3 1,-3-2-4,-2 2 1,0 3 7,1-3 1,-3 2 6,-2-1 0,1-2-12,-7 7 1,6-3 2,-6 3 0,1 3-47,-6-4 0,3 2 47,2-1 1,-1 1 0,6-6 1,-4-1-8,4-4 1,6-7 12,4-3-25,0-3 20,-5-2 0,7-4 40,3-6 1,5 1 5,5-11 1,3-3 53,7-1 1,6-4-50,4-1 0,2-6 43,3 1 1,6 0-58,3 4 1,3 1 25,3-1 0,0 1-9,4 0 1,-3 4 19,3 1 0,0 1-31,-5-2 0,-3 4-3,-12 6 1,-1 6-39,-3-1 1,-4 7 39,-6-2 1,-6 3-22,1 2 1,-7 2 15,2 3 1,-3-2-104,-2 7 0,0 1 49,0 9 1,-7-4-14,-2 4 1,0-4-5,0-1 1,4-1-69,-5 1 25,7 0 26,-10-1 117,11-5-83,-5-3 0,14-6 42,3 0 0,3 0-4,2 0 1,-1-5 2,1 0 1,6-5-26,4 6 1,-2-6-2,1 5 0,1-5-38,4 5 1,0-5 41,1 5 0,-1-1-168,1 1 1,-1 2 181,0-7 0,1 0 0,-1-5 0</inkml:trace>
  <inkml:trace contextRef="#ctx0" brushRef="#br0" timeOffset="143098">21406 10761 7076,'-10'13'-303,"0"-4"0,7 0 134,-2-4 105,-3-4 38,6 6-20,-11-7 1,11 0 45,-4 0 0,-1 6 0,-1 2 0</inkml:trace>
  <inkml:trace contextRef="#ctx0" brushRef="#br0" timeOffset="143261">21156 10716 7569,'-10'5'62,"0"0"35,0 7 0,1-9 0,-1 5-13,-2-1 1,4 2 23,-2-4 0,6 5-532,-6-5 424,6 0 0,-9-5 0,5 0 0</inkml:trace>
  <inkml:trace contextRef="#ctx0" brushRef="#br0" timeOffset="145427">22346 11319 7569,'0'10'-30,"0"0"1,0 0 21,0 4-118,0 1 0,-1-2 81,-4-3 60,3 3 202,-4-11-23,6 4-239,0-6 1,1-13 61,4-7 1,-1-1-12,5-3 0,1 4 3,5-4 0,-5-1 31,-1-4 1,1-1-123,5 1 0,-2 4 73,-3 1 1,-2 1-218,-3-1 0,-3 1-309,2 3 42,-2 4 493,-2-6 0,0 14 0,0 2 0</inkml:trace>
  <inkml:trace contextRef="#ctx0" brushRef="#br0" timeOffset="146207">22832 11407 7451,'0'9'-241,"0"-3"174,0-6 108,6-6 1,-4-3-40,3-5 0,1-1 62,-1 0 0,5 1-114,-5-1 0,6 0 55,-1 0 1,-2-4-18,2-1 0,-5 1-129,5 4 1,-2-1 38,2-4 0,1 9-149,-6-4 0,0 3 251,-5-2 0,6 6 0,3 1 0</inkml:trace>
  <inkml:trace contextRef="#ctx0" brushRef="#br0" timeOffset="146524">23052 11231 7569,'0'15'0,"0"-6"-548,0 1 377,0-6 0,-2 7 140,-3-6 266,4 0 1,-12-5-243,3 0 49,3 0 1,-6 0-1,4 0 1,-4 0-13,-2 0 0,0 0-6,0 0 0,1-7 29,-1-3 0,0 2-13,1-2 1,1 1-4,3-6 0,-3 0 33,3 1 0,2-3-51,-2-2 1,5 1 2,-5-7 0,7 1-22,-2-6 1,3 1-13,2-1 0,0 1-150,0 0 1,5-1 55,0 1 1,7-1-74,-3 1 0,5 5 179,0-1 0,7 1 0,2-6 0</inkml:trace>
  <inkml:trace contextRef="#ctx0" brushRef="#br0" timeOffset="148068">22214 11010 7569,'0'10'-688,"0"0"473,0 0 1,0 0 147,0-1 0,0-4 473,0 5-89,0-7-183,0 4 0,5-9-97,0-3 1,6 2 10,-1-7 0,2 1-17,-3-6 1,5 5 0,-5 0 1,4 0-6,2-4 1,0-1-27,-1 0 0,1 1 43,0-1 0,-2 5-77,-3 0 1,3 5 91,-3-4-100,-4 5 72,1-2 41,-7 6-38,6 0 6,-4 0-87,4 0 70,-6 6-82,0-4 59,0 11 1,0-5-67,0 7 0,-1 0 48,-4-1 0,3 1-1,-3 0 1,-3 1 4,-2 4 0,2-2-3,-2 6 0,5-4 2,-4 4 1,4-4-2,-5 4 0,2-4-34,-2 4 0,-1-4 32,6 5 1,-7-6 36,2 6 1,2-6-20,-2 6 1,6-7 3,-6 1 0,7 3-1,-2-3 1,-2 1-24,2-6 38,0 1 0,5 0-13,0 0 0,-1-7 7,-4-3-11,3-4-246,-4-1 227,12-6 1,1 2 16,2-5 0,0 4-20,-4-5 0,-2 7 45,7-2 1,-6-2-36,6 2 1,-5-4 38,5 4 0,0-5-4,4 5 1,1-5 2,0 5 0,1-5 57,4 6 0,-4-3-72,4 2 0,1 3 41,-1-2 0,-2 0-9,-9-1 21,4 4-3,-4-6-71,-1 7 23,-2 0 58,-6 0 1,-13 2-92,-6 3 1,-8 1 31,-2 4 1,-5 3 3,-1-3 0,-4 3-19,5 2 1,0-5-5,4-1 0,1 1-11,-1 5 0,6-5 19,-1-1 1,8 0-12,-3 0 0,8 3 11,3-7 1,1 1-111,-2-1 23,3-3-166,1 4 139,4-6-33,-5 0 0,27-6 0,5-2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1T08:43:18.5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88 279 7569,'15'0'0,"0"0"0</inkml:trace>
  <inkml:trace contextRef="#ctx0" brushRef="#br0" timeOffset="1832">0 265 7370,'8'8'126,"5"-2"1,-4-6-71,5 0 0,1 0-12,0 0 0,4 0 7,1 0 0,6 0-44,-1 0 0,2 0 19,3 0 1,-1 0-6,1 0 1,-3-1-34,-2-4 1,3 3 42,-4-3 0,2 4-103,-1 1 1,2-2 60,-2-3 1,-2 4-112,1-4 0,-1 3 73,2 2 0,-4-2-34,-6-2 0,-1 2 55,1-3 0,-5 3-26,0 2-14,-7 0-86,3 0 83,-19 0 1,5 2 44,-7 3 1,1-3-30,4 2 1,3 0-10,3 1 26,-5-4 1,6 11 10,-7-7 1,7 1-46,-2-1 64,4 3 1,1 2-25,0 0 1,0-5 47,0 4 0,0-4-20,0 5 1,1-7 2,4 2 0,3-3 25,7-2 1,0 0-39,-1 0 1,8 0 21,2 0 1,1 0-13,4 0 0,-3-2 120,8-3 1,-3 2-108,-1-7 0,-6 2 116,1-2 1,-7-3-47,1 4 1,-2-5 14,-3 0 0,-1 4 25,-3 0-15,3 0-45,-5-4-5,1-1 0,-3 5-23,-6 0 15,0 7 0,-1-5-51,-4 3 0,1 3 8,-5-3 1,-1 2-5,-5-2 1,0 4 10,1-4 0,-6-2 11,0 2 1,-4-4-19,4 4 0,-1-2 15,2 2 0,2-1-112,-2-4 1,2-2 102,3 8 1,-1-8-127,0 2 1,5 2 35,1-2 81,5 1 0,-2-6 0,6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1T08:43:23.3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0 485 7047,'8'-8'315,"6"-5"-275,-6 5 1,5-7 71,-3 1 0,3-1-85,-4 0 1,5 4 64,0-4 0,1 4-66,0-9 1,1 2 2,4-2 0,-4 4-98,3-4 0,3 4-49,-3 1 0,1 1 90,-5-1 1,-1 0-160,1 1 107,0 5 56,-1 3 0,-4 8 0,0 2 0,-7 5-33,2 5 1,-5 3 14,-5 2 0,2 4-2,-7 7 1,0-6 9,-4 1 1,4-3 9,0 3 1,5 1 37,-5-6 0,7-1-42,-2-4 0,4 0 90,1-1-84,0-6 0,1-1 55,4-7 1,3-2-4,7-3 0,0-3 3,-1-6 1,1-6-6,0 0 0,3-1-19,-4 2 0,4 2 15,-8-2 0,3 2-11,2 3 1,0-1 2,-1 0 1,1 1-1,0-1 1,-5 7-3,-1 3 1,-4 3 35,5 2-26,-7 0 1,6 7-40,-5 2 1,-2 9 27,3 2 1,-3 0-16,-2-6 1,0 1 15,0 0 0,0-1-88,0 1 84,0 0-139,0 0 75,0-7 0,6-3-11,4-10 0,-2-3 14,2-7 0,0 0 24,4 0 1,-1 1-22,-3-1 0,3 0 15,-3 1 1,2 4 8,-3 0-47,4 7 116,-4-4 1,4 9-18,-4 3-9,5 3 1,-8 7-17,4-1 0,3 1-7,-3 0 1,3-2-155,1-3 0,1 1 93,0-6 1,1 0 64,4-5 0,9 6 0,9 3 0</inkml:trace>
  <inkml:trace contextRef="#ctx0" brushRef="#br0" timeOffset="286">1397 412 7569,'6'8'-804,"-4"5"768,11-11 205,-11 4-109,4-6 1,-6-1-7,0-4 1,0 1-12,0-5 0,0-1 6,0-5 0,5 0-26,0 1 0,0-1-68,-5 0 1,1-4-87,4-1 52,-3-6 0,6 8-102,-3-6 1,-3 4 48,3-5 1,-2 6-207,2-6 338,-4 14 0,6-15 0,-7 9 0</inkml:trace>
  <inkml:trace contextRef="#ctx0" brushRef="#br0" timeOffset="527">1647 324 7285,'0'8'267,"-7"-2"-164,-3-6 0,-8 0-125,-1 0 0,-9 0-68,-1 0 61,-1 0 1,-11 0-31,7 0 0,-5-5 146,5 1 0,-1-8-253,6 2 1,-1 2 58,1-2 0,1 5-410,4-4 517,3 5 0,-1-9 0,-1 5 0</inkml:trace>
  <inkml:trace contextRef="#ctx0" brushRef="#br0" timeOffset="967">1970 441 7625,'7'-16'211,"2"-4"1,-1-3-207,2-6-9,0 0 0,3-1-145,-3 1 1,3-5 90,-3-1 1,-2-4-98,2 5 0,-7-1 155,2 6 0,-3 0 0,-2-1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1T08:43:21.5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0 603 7569,'8'7'-430,"5"-5"0,-9 4 385,5-6 1,1 0 216,5 0 1,-5 0-83,-1 0 1,1 0 121,5 0 1,5 0 76,-1 0-226,1-6 1,-4 2 101,4-5 1,-2-1-67,6-5 1,-4-1-33,4-4 0,6-3 49,4-6 0,0-2-58,-4-3 1,4 1-20,0-6 0,1-1-116,-6-4 0,-6 7 82,-4 2 1,-4 1-134,-5 5 1,-2-2-42,-3 11 1,-3 1 67,2 4 0,-8 0-52,-6 0 1,-3 7 64,-2 3 0,-1 4-10,-4 1 0,-3 0 35,-6 0 0,-1 11-10,1 4 1,-2 9 23,-3 1 0,3 3 5,-4 1 1,4 7 43,2 3 1,4-1-49,1 1 1,6 0 99,-2 5 1,6-5-91,4 1 1,3-8 94,7 3 0,0-4-65,0-2 0,7 0 2,3 1 0,9-2-52,6-4 0,7 2-7,3-6 1,10-2 41,0-8 0,8 1 1,1-6 1,-3 0 21,-2-5 0,-3 0 0,-2 0 0</inkml:trace>
  <inkml:trace contextRef="#ctx0" brushRef="#br0" timeOffset="402">1573 442 7569,'10'0'-147,"-1"0"221,-5 0 84,2 0-162,-19 0 1,2 0 42,-14 0 1,6 0 67,-6 0 1,-4 0-131,-6 0 1,1 0 67,5 0 1,-2 5-150,-4 0 0,3-1 39,-7-4 0,6 0-199,-1 0 1,-2 0 18,1 0 245,8 0 0,-1 7 0,5 1 0</inkml:trace>
  <inkml:trace contextRef="#ctx0" brushRef="#br0" timeOffset="733">1191 736 7569,'-8'0'-492,"-6"0"0,6 0 429,-6 0 0,-3 0 227,-2 0 1,-4 0 47,-7 0-170,-6-7 0,5 1 22,-3-4 1,3-3 11,2 3 1,4-5-115,1-4 1,6 2 59,-2-2 0,9-4-81,1-2 0,7-2 63,-2-3 1,10-6-131,4-3 0,13 0-10,7-5 1,4 3 16,11-8 0,3 5 48,12 5 1,0-2 14,0 7 0,-2 4 56,-3 6 0,3-1 0,-5-4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1T08:43:45.9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16 309 7569,'-9'0'-1167,"3"0"1254,6 0 1,6-5-2,4 0 1,3-5 14,2 5 1,0-5-43,-1 5 1,3-4-1,2 4 1,4-5-19,7 5 1,-1-5-2,0 5 1,1-4-156,-1 4 154,7 0 1,-5 0-107,3 0 1,1 0 95,-6 5 0,2 0-103,-11 0 0,-1 0 83,-4 0 1,-7 2-73,-3 3 0,-3-2 58,-2 7 1,0-5-116,0 4 0,-2 0 76,-3 0 0,2 4-3,-7-3 0,2-2-72,-2 2 1,-1-5 32,6 5 12,0-7 18,5 10 0,2-10 94,3 7 1,3-6-80,6 0 0,3-2 92,2-2 1,-1 5 3,7 0 1,-2 0 66,1-5 1,4-2-46,-4-3 0,4 2-54,2-7 0,-1 2 75,0-2 0,1-3-53,-1 3 1,-4-1 22,-1 1 0,-6-3-16,2 3 1,-6 2-42,-4-2 0,-3 5 8,-7-4 0,0 4-5,0-5 0,-7 5-50,-3-5 0,-4 0 61,-6-4 1,4 4-38,-4 0 0,2 0 26,-1-4 0,2-1-116,-2 0 0,2 1 59,3-1 0,4 2-353,0 3 396,0-3 0,-4 5 0,-1-7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1T08:43:46.4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1 441 7569,'14'5'-544,"1"0"0,0 0 475,-1-5 1,1 0 142,0 0 1,4 0 10,1 0 1,6 0 18,-1 0 0,-2-5-35,1 0 0,1-7 1,4 3 1,0-6 142,1-5-162,-7 4 1,6-12-6,0 4 1,-4-4 22,4-1 1,-3-1-101,4 1 1,-7-1 51,-4 1 1,-9 5-41,-5-1 0,-5 7 63,-5-2 1,-3 4-165,-7 1 0,-1 6 44,-4-1 1,-1 7-51,-3-2 0,-3 3 22,8 2 0,-6 8 69,6 7 0,-1 1-51,5 9 1,1-1 42,-1 6 1,2 6 16,3 3 1,4 2-23,6-2 1,0 8 106,0-3 0,6 2-51,4-7 0,10-3 13,4-7 1,5 1-100,6-1 0,2-4 63,7-1 0,2-11-280,3 2 295,3-10 0,7 8 0,0-5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1T08:43:46.8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631 265 7569,'0'15'-254,"0"-7"223,0 5 1,-2-10 16,-2 7 1,0-7 95,-5 2 0,-1-3-92,-5-2 1,-5 0 59,1 0 1,-6 0-99,6 0 1,-7 0 73,1 0 1,-1-2-4,1-3 1,-1 4-283,7-4 151,-1-3 0,5 1 108,1-3 0,-1-3 0,0 5 0</inkml:trace>
  <inkml:trace contextRef="#ctx0" brushRef="#br0" timeOffset="342">322 530 7211,'0'8'-209,"0"-2"0,-1-6 310,-4 0 0,-3-5 2,-7 0 1,-1-1-49,-4 1 0,2 2-21,-6-7 0,4 5 11,-4-5 1,4 5-67,-5-4 0,6 4-30,-6-5 22,7 0 1,-3-5-125,6 1 137,1-1 1,6-5-124,3 1 0,5-2 82,5 1 1,9 2-77,11-7 1,4 3 132,5-3 0,-3-3 0,5 5 0</inkml:trace>
  <inkml:trace contextRef="#ctx0" brushRef="#br0" timeOffset="1078">940 485 7569,'0'15'-1390,"0"-7"1363,0-1 65,0-7 111,6-7 1,-2 1 44,5-4-121,1-3 1,7 5-12,2-7 0,-1-5 9,7 1 0,-1-2 11,5 1 1,1 2-38,-1-6 0,-1 4-84,-3-5 0,2 8 88,-2-3 0,-4 4-73,-1 1 91,-4 0-206,-1 7 58,-1 1 0,-5 14 80,-5 3 1,-2 5-113,-2 4 0,-2-1 96,-2 7 0,0-3-28,-6 3 0,2 1 19,-2-6 0,2 4 47,3-4 0,4-1-34,-4-4 1,3 0-11,2-1 88,0-5-73,7-3 1,1-7 29,7-4 0,-1-8-21,1-7 1,5-1-3,-1 1 1,-1 4 0,-8-4 1,6 4-31,-6 1 1,6 0 26,-6 1 0,-2 4 3,2 0-3,0 7 0,-2-2-1,-3 10 1,-3 3 9,-2 7 1,0-1-11,0 1 0,0 2 11,0 2 0,0-3-7,0 4 0,0-4 8,0-1-7,0 6-1,0-4-24,6 4 1,2-13 20,7-3 1,0-10-26,0-5 1,-1-4 22,1-6 1,0 4-32,-1-4 0,1 4 25,0 1 1,-1 0-37,1 1 1,-5 5 39,0 5 1,-5 2 0,4 2 1,-4 0 24,5 0 1,-5 6-35,5 4 1,-5 3-14,5 2 0,-1-2 19,6-3 1,1 3-139,4-3 1,-2-4 32,6-1 114,1-3 0,4 4 0,1 2 0</inkml:trace>
  <inkml:trace contextRef="#ctx0" brushRef="#br0" timeOffset="1352">2336 471 7569,'15'6'-1035,"-7"-4"987,5 4 215,-11-6 20,4 7-141,1-5 28,-6-2 1,6-9-55,-7-5 0,2-1 45,3 0 1,-4-1-102,4-4 0,-2 2 2,2-6 1,-3 4-73,3-4 1,-4 1-66,-1-1 1,0-3 51,0 8 0,0-7-62,0 1 181,0 4 0,0-7 0,0 5 0</inkml:trace>
  <inkml:trace contextRef="#ctx0" brushRef="#br0" timeOffset="1585">2601 265 7569,'0'15'0,"0"-1"-173,0 1 180,0-7 191,0 5-215,-7-5 1,-1 6 100,-7-5 1,-1-2-101,-4-7 1,2 0-136,-6 0 101,-1 0 0,-6 0-125,-3 0 0,5 0 103,-1 0 1,-4-7-160,5-2 1,1 0 230,3 0 0,7-1 0,-3-5 0</inkml:trace>
  <inkml:trace contextRef="#ctx0" brushRef="#br0" timeOffset="1928">2777 427 7569,'0'8'-560,"0"-2"559,7-12 0,-4-2 49,7-7 1,-7-6-12,2-4 0,-2 1 25,2-6 1,-3 4-16,3-8 0,-4-4-365,-1-1 164,0-3 154,0-2 0,7 0 0,1-1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1T08:43:41.5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2587 1896 7569,'-15'0'-549,"1"0"0,-6 5 471,1 0 1,-3 7 145,3-3 1,2 4-69,-2 2 1,2 0-6,3-1 0,-6 1-13,1 0 1,-8 0 29,3-1 1,-4 3-41,-1 2 1,3-1 3,-4 7 0,4 1-4,-8 8 1,4-1-7,6 6 0,1-5-5,3 5 0,9-1 31,-4 1 1,10 4-1,0-4 0,4 3 33,1 2 0,1-4-38,4-1 0,4 0 67,5 5 0,7-6-43,4-4 1,4 2 3,6-2 0,2-1 0,7-9 1,-3 3 0,3-8 0,-8 2 25,8-1 1,-8-9 4,3 4 1,1-5 12,4 0 1,0 1-37,0-6 0,5 0-18,0-5 1,6 0 26,-1 0 0,-3-8-2,-2-7 1,-3-6 10,-2-9 0,-3-10-3,3-5 0,-8-8-25,8-1 1,-5 3 2,0 2 0,-3-2 78,-7 2 1,-6-4-62,-3 4 1,-10-7 122,-5 2 1,-4-5-63,-1-4 0,-8 2-28,-7-3 0,-6 6-72,-8 4 0,-6 3-123,1 7 0,-12 7 34,2 2 1,-3 6-120,3 4 0,-8 4 12,-7 6 0,-7 7 202,-7 3 0,-7 4 0,-2 1 0</inkml:trace>
  <inkml:trace contextRef="#ctx0" brushRef="#br0" timeOffset="950">2925 4410 7569,'0'8'-990,"0"-1"1150,0-7-170,-6 0 0,2 0-11,-5 0 1,4 0-22,-5 0 0,0 1 63,-5 4 0,1-2-52,-1 7 1,-6-5 31,-4 5 1,-3 0-4,-1 4 1,0 3-4,-1 2 1,-1-2 4,-3 2 1,3-1 0,-3 2 0,4-2 2,6 6 0,-4-4-6,3 4 1,3 1 2,-3 4 0,6 1-2,-6-1 1,5 2 0,-4 3 0,4-3-1,-4 4 1,7 1 0,3-2 0,-1 5 0,5-5 1,4 6 0,1-6 0,3 5 0,2-5 0,0 2-16,0-1 1,8-4 13,7 3 1,0-3-88,4-2 0,4-1 74,2-3 0,3 1-6,1-7 1,0 1 18,1-5 0,1-2-1,3-3 0,2 1 97,3-6 0,9 0-62,-4-5 0,8 0 18,-3 0 0,5-2-34,-5-3 1,5-3-4,-5-7 0,0-4 7,-5-1 0,-2-8-2,-3-1 0,9-2 36,-4-8 0,2 4 2,-7-4 1,-2 5 90,-2-5 1,-9-2-74,3-8 1,-14 3 73,0-3 0,-10-5-65,-1-4 1,-10-1-134,-9-5 1,-8 4 29,-11 1 0,0 5-90,-10 0 1,3 8 90,-8 2-1108,3 7 967,2 1 1,-5 6 159,0 1 0,-7 4 0,6 6 0,-1-6 0,2-2 0,0-3 0</inkml:trace>
  <inkml:trace contextRef="#ctx0" brushRef="#br0" timeOffset="9527">764 5645 7569,'-4'-10'-713,"-1"0"490,-7 0 1,9-3 52,-7 3 182,7-3 0,-10 5-27,3-7 1,2 1 21,-2-1 1,5 0-7,-5 1 1,1-1 3,-6 0 1,0 5 14,0 1 1,-1 0-4,-4 0 1,3 2-1,-8 7 1,5 0-7,-4 0 0,-1 0 7,-4 0 0,-2 7-13,-3 2 0,1 4-2,-6 2 1,5 5 0,-6-1 1,8 7 4,-3-1 0,6 3-23,4 1 0,-1 1 2,7-1 0,1 2-4,8 3 1,-1 4 2,6 6 0,-5 0-3,5 0 1,0 2 15,5 3 0,0-3-1,0 3 0,2-5 61,3-5 0,3 2-61,6-7 0,8 5 36,2-5 0,10-4-26,6-6 0,4-1 1,5 2 0,-2-4-1,7-6 1,-5-6-3,5 1 0,-7-6 32,2 0 0,4-2 1,0-2 1,6-6-12,5-4 1,-4-5-12,4-5 1,-5 4 12,-5-3 0,-5 1 39,-10-2 0,-3 2 6,-7-7 0,-6 6 9,-3-6 0,-6 6 9,-4-6 1,2 1-149,-7-6 1,-2 1 42,-8 0 0,-5-1-138,-9 1 1,-4 4 53,-7 1 1,-7-1-43,-7-4 0,-7 4 137,-8 1 0,-6-1 0,-2-4 0</inkml:trace>
  <inkml:trace contextRef="#ctx0" brushRef="#br0" timeOffset="10280">1764 29 7569,'0'-8'-1068,"-2"2"1177,-3 6 0,2-5-41,-7 0 0,5 0-71,-4 5 0,-1 5 13,-5 0 1,-4 11-8,-1-1 1,-6 5 35,1-1 1,-4 2-4,-5 4 0,3 3-43,-4-4 1,4 9 40,2 1 0,-4 7-123,4-2 1,-4 4 104,9 1 1,2-2-159,3-3 1,4 9 49,5-4 1,4 5-26,6 0 0,0-2 89,0 7 1,1 0-1,4 5 0,3-5 21,7 0 0,6-7-43,4 2 0,4-10 156,6-5 0,-3-9-67,7-6 0,4-4 128,1-5 0,8-3 11,-8-7 0,2-2-77,-7-3 1,7-8-44,-7-7 1,9-12 1,-4-3 1,0-7-48,5-7 1,-5-2 47,-5-3 1,-5-1-77,-9 6 1,-5 0 55,-11 5 0,-2 5-255,-7-1 0,-3 8-67,-7-3 281,0 11 0,-11-4 0,6 5 0</inkml:trace>
  <inkml:trace contextRef="#ctx0" brushRef="#br0" timeOffset="11354">1749 1382 7569,'0'15'-330,"0"-1"-32,0 1 0,0 0 345,0-1 0,0 1 55,0 0 0,0-1-55,0 1 0,0 5 50,0-1 1,0 6-34,0-6 0,0 8 18,0-3 1,0-1-2,0 1 0,0 1-22,0 4 0,0 1-7,0-1 1,0 2-60,0 3 0,-5-1 71,0 6 1,-1 0-16,1 6 0,3 4 10,-3 0 1,-1 11 0,1-1 0,-5 8 10,5-4 0,-4 1 3,4-5 0,-7 0 7,2 0 1,-1-2 4,1-3 0,-3 1 79,3-6 1,2 5-84,-2-5 0,1 5 9,-6-5 0,0 2-2,0-2 0,1-2-45,-1 7 1,-5 5 11,1 4 1,-2 8-11,1-3 0,4-1-1,-4 2 0,-1-7-15,1 1 1,6-2 14,4-2 0,0-1 9,-5 1 0,7 0-5,3 0 0,-1-2-3,1-3 0,0 1 26,5-6 1,0 5 3,0-5 1,-5-3 7,0-2 1,0-8 4,5 8 0,0-5 4,0 1 0,5 2 4,0-3 1,0-1-25,-5 1 1,0-6-1,0 1 1,5-1 3,0 1 1,0-3 18,-5 3 0,0-8 9,0-1 1,0-6 0,0 6 0,0-7-25,0 2 1,0-4 4,0-1 0,0-1-65,0 1 62,0 0 1,-5-1-42,0 1 1,-2-5 32,2 0 1,4-1-32,-4 6 0,2-5 19,-2 0 1,1-2-12,-5 2-34,5 3 24,-9-5 1,10 2 20,-7 0 0,5-1-10,-5 6 27,1 0 1,-6 4-22,0 1 1,5 0 85,1-6 1,-1-4-53,-5 0 0,2 0 6,3 4 0,-3-4-13,3 0 0,-3-7 3,-1 2 1,-1-2-21,0 2 1,-1-3 19,-4 3 0,4-4-95,-4-1 0,4 0 81,1 0 1,1 0-104,-1 0 1,0 0 3,1 0 1,-1-4-63,0-1 0,1 0 46,-1 5 0,5 0 105,0 0 0,0-7 0,-4-1 0</inkml:trace>
  <inkml:trace contextRef="#ctx0" brushRef="#br0" timeOffset="12278">1294 2602 7569,'-15'0'-25,"7"0"0,-5 5-259,3 0 213,-3 0 0,-2-4 37,0 4 1,-1-3-71,-4 3 1,4-4-71,-3-1 1,2-5 87,3 0 0,-6-1 86,0 1 0,1-3 0,4-7 0</inkml:trace>
  <inkml:trace contextRef="#ctx0" brushRef="#br0" timeOffset="12567">1264 2381 7569,'0'9'-1452,"0"-3"1927,0-6-437,-6-6 1,-4 4 26,-10-3 0,2 3-194,-6 2 1,-6 0 48,-4 0 1,-7 0-208,2 0 287,-10 0 0,-3-13 0,-7-3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4:23.5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3131 103 6512,'0'-9'764,"0"-1"-683,0 7 0,-1-4 22,-4 7 1,1-5-5,-5 0 1,5-1 13,-1 1 0,-3 3-26,-1-3 0,0-1-6,0 1 1,-1 0-10,-5 5 1,0-5-7,1 0 0,-1 0-99,0 5 91,-6 0 0,5 0-75,-4 0 1,4 0 77,1 0 0,-5 0-75,1 0 0,-2-5 67,1 0 0,4 0-70,-4 5 0,-1 0 50,1 0 0,1 0-9,4 0 0,-5 0-26,1 0 0,-2 5-3,1 0 0,2 2-31,-7-2 1,6-4 50,-6 4 1,3 2-41,-3-2 1,-1 4 31,6-4 1,-6 5-26,2-5 1,-4 5 16,-2-5 1,6 5-6,-1-6 1,6 8 38,-6-2 0,6-2-32,-6 2 1,7-1 30,-1 6 1,2 0-27,3 0 0,-6-1 14,1 1 0,-1 0-7,5-1 1,2 3 0,3 2 1,-3-2-1,3 2 1,2-2 42,-1-3 1,5 1-44,-1 0 1,2-1 0,-2 1 0,4 0 2,-4-1 1,3 1 0,2 0 0,0 0-10,0-1 0,2 1 32,3 0-21,-4-1 0,11 1-2,-7 0 1,6-1-19,-1 1 0,-2-5-14,2 0 1,-5 0 27,4 4 0,1-1-28,5-3 0,-5 3 23,0-3 1,1 3-12,9 2 1,-4-5 4,3-1 0,3 1 5,-3 5 0,7-5-6,-1-1 0,3-4 4,1 5 1,0-2 4,1 2 1,-6 3 1,1-3 0,-2-2 12,1 2 0,4-5-17,-3 5 1,-3-7-14,3 2 1,-1-4 13,6-1 0,-1 5-1,1 0 0,1 0 2,3-5 1,-1-5 12,6 0 0,0-4 77,5 4 0,-5-5-82,0 5 1,-4-7-1,4 3 1,-5-4 5,5-2 0,-6 3 0,1-2 0,-3 2-18,-1-7 0,-1 1-5,1-2 0,4 2 11,0-6 1,1 4-9,-6-4 1,0 4 9,1-4 0,-3 1-3,-2-2 0,-4-1-26,-6 6 1,0-6 22,-1 2 1,-6-4-76,-3-1 1,-3 3 68,-2-4 1,-7 9-140,-2-9 0,-6 6-19,-5-1 1,-9-1-104,-10 7 1,-4-1-29,-1 5 0,0 6 56,0-1 1,3 2-218,-3-2 0,2 2 91,-12 3 1,5 3 357,-5-3 0,-7-3 0,-6 0 0</inkml:trace>
  <inkml:trace contextRef="#ctx0" brushRef="#br0" timeOffset="3686">1279 780 6078,'0'0'0</inkml:trace>
  <inkml:trace contextRef="#ctx0" brushRef="#br0" timeOffset="8190">1264 809 7155,'10'0'48,"0"0"1,-5 0 69,5 0-92,0 0 0,4 0 8,1 0 0,0 0-35,-1 0 1,1 0 36,0 0 0,-1 0-42,1 0 0,1 0 33,4 0 1,-4 0-25,4 0 8,-4 0 0,-1-5 3,0 0-47,-1 0 48,1 5 0,-5 0-89,0 0 94,-7 0-59,10 0-20,-11 0 23,11 0 1,-10 0-49,7 0 30,-7-6-43,10 4 54,-5-4-1,7 6-8,0 0 39,-7 0-14,5 0-1,-11 0-34,4 0 0,-4 4 69,3 1-29,-4 0 13,6-5-16,-7 7-5,0-6 15,0 6 13,0-1-9,6-4 1,-4 6 18,3-3 0,-2-2-22,2 7 23,-3-7 1,6 11 66,-3-5 9,3-2-32,7 6 1,-1-10-30,1 7-13,0-7 0,-1 4 31,1-7-21,0 0 1,0 0 0,-1 0 0,-4 0 161,0 0-57,-7 0-64,10 0-33,-11-7 1,6 4 36,-3-7-51,-4 7 1,8-8 22,-4 6 1,-4-2 20,4 2 4,-3 4 65,-2-13-77,0 6 0,0-1 8,0-1 0,0 5-13,0-5 36,0 7-72,0-10 1,-5 9 11,0-5 1,-7 5-45,3-1 1,-9 4 32,-2 1 1,-4-5-9,4 0 0,-6 0-38,1 5 0,-1 0-110,2 0 0,1 0-617,3 0 762,4 0 0,-5-6 0,6-3 0</inkml:trace>
  <inkml:trace contextRef="#ctx0" brushRef="#br0" timeOffset="9532">15 824 7474,'-8'8'-481,"1"-2"473,7-6 154,7 0-63,-5 0 40,11 0-109,-5 0 0,6 0 37,1 0 1,0 0-44,0 0 1,-1 0 17,1 0 0,1 0 17,4 0 0,3-1-40,6-4 1,2 3 34,3-3 1,-1 2-15,6-2 1,-4 3 4,4-2 0,-2-3-10,3 2 0,-4 0-2,-7 5 0,-1 0-1,-4 0 1,-3 0-64,-6 0 70,0 0 1,-5 0-35,-1 0 42,-5 0-246,2 0 171,-6 7 1,0-4-10,0 7 0,-5-5 17,0 5 1,1-6 13,4 6 0,-2-7 39,-3 2-42,3 4 0,-6-3 35,3 4-29,4 3 0,-6-10 0,7 7 0,0-7 0,0 4 38,0-1-39,7-4 46,1 5 1,7-7-35,-1 0 0,-4 0 110,0 0-101,0 0 0,4 0 43,1 0 0,0 0-14,-1 0 0,1 0 6,0 0 1,-1-5 151,1 0-162,0-7 0,0 9 34,-1-7 0,-4 5 12,0-4 31,-7 5-61,10-9 0,-11 10 159,3-7-128,-10 7 0,-3-9 7,-7 8 1,0-6-16,1 5 1,-6-5-11,0 5 1,-1-5-18,2 5 1,2-4 22,-2 4 0,-3-5-116,3 5 1,-1-5 110,6 5 0,-1-1-185,0 1 0,0 3 42,1-3 1,-1-1-648,0 1-350,7 0 1084,-5-2 0,11 6 0,-4-6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6.4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7569,'15'0'-822,"-7"6"1094,5-4-151,-11 5-477,5-7 356,-21 0 0,5 0 0,-13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4:48.1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1777 1059 7569,'8'0'-537,"-2"0"717,-6 0 1,5-7-29,0-3 0,2 2-15,-2-2-110,-4 1 0,11-8 13,-8-2 1,8 2 150,-2-2-54,3-4 1,0 0 27,-3-6-112,3-1 1,-5 1-140,7-1 139,-1 1 0,1 1-12,0 4 1,-2-4-89,-3 4 1,3 2-17,-4 3 1,0 2 147,0 3-95,-5-1 181,2 7-92,-6 1 1,-6 7-66,-4 0 1,-10 7 5,-4 3 1,-4 3-2,-1 1 0,-1 1 1,1 0 1,-6 4-52,1 1 1,0 4 62,5-4 1,-6 5-286,1-6 155,0 7 0,-1-9-298,1 2 202,0-2 81,11-3 0,-3-4-480,6 0 593,1-7 0,4 4 0,0-7 0</inkml:trace>
  <inkml:trace contextRef="#ctx0" brushRef="#br0" timeOffset="634">2585 588 7569,'0'10'-175,"0"0"201,0-7 0,0 5 15,0-3 80,0-3 76,0 4-176,0 1 1,-2-5 83,-2 3 48,-5-4-6,-5-1-181,-1-6 0,7 4 94,1-11 1,7 10-200,0-7 180,0 7 0,0-10-15,0 3 0,0 2-156,0-2 169,7 0-53,-6 2 0,12-4 38,-3 7 1,3-1 83,2 1 1,0 3-67,-1-2 0,6 2 7,0 2 0,-6 0 9,-4 0 1,0 5 7,5 0 1,-7 6-54,-3-1 1,-4 3 0,-1 2 48,0-1 1,-8 3-196,-7 2 168,1-2 1,-14 10-88,4-2 1,-4 1 57,-2-1 0,6 2-2,-1-2 0,6-2 1,-2 0 1,4-2 0,-1-2-1,8-4 0,-1-5 71,1 0-70,4-1 1,1 1 174,0 0-177,0-7 1,11 4-2,4-7 0,10 0-43,4 0-34,4 0 0,2 0-65,-1 0 0,5 0-209,1 0 0,5 0 66,0 0 0,-4-5-339,-2 0 621,-3-6 0,-2 9 0,1-5 0</inkml:trace>
  <inkml:trace contextRef="#ctx0" brushRef="#br0" timeOffset="1749">3790 912 7569,'9'0'-355,"-3"0"608,-6 6-29,7-4-8,-6 4 123,6-6 119,-7 0-334,-13 0 0,3 2-4,-10 3-29,-3-3 1,5 4 111,-6-6-105,6 0-13,-10 0 1,5 0-38,-6 0 1,1 0 75,4 0 0,-4 0-136,3 0 0,-2-5 70,-3 0 1,6-6-68,-1 1 0,7-3 12,-1-2 0,9 1 0,3-3-17,1-2 1,6 2 102,0-2-68,6-4 1,11 5 64,2-7 1,4 3-52,7-3 1,-1-3 4,0 4 0,1 1 21,-1-2-74,-6 8 1,3-5-79,-6 8 0,4-1-227,-4 0 0,-2 5-22,-8 1-270,3 5 201,-5-2-1012,0 6 1421,-1 0 0,-7 0 0</inkml:trace>
  <inkml:trace contextRef="#ctx0" brushRef="#br0" timeOffset="2357">4731 456 7319,'-2'8'145,"-2"-3"0,0-3 67,-5-2-92,-1 0 0,-5 0 8,0 0 1,1 1-158,-1 4 0,0-3 40,1 3 1,-1-4-52,0-1 0,5 2 96,1 3 0,-1-3-162,-5 3 26,7-4 65,-5 6 0,10-6-105,-7 4 28,6 3 0,-7-4 95,6 5-36,0-5 24,5 9 0,0-10-22,0 7 36,0-7-6,7 10 0,1-5 10,7 7 1,-1-5 3,1 0 1,5-1-24,-1 6 147,1 0 2,-5-7-132,-1 5 1,-1-5 134,-3 7-65,3 0 1,-11-1-33,3 1 42,-4 0-57,-1-1 1,-1 1 26,-4 0 0,-5 4 1,-10 1 0,2 0 24,-6-6-31,6 1 0,-8-2-36,6-3 1,-4 1-48,4-6-838,1 7 305,4-11 193,0 6 225,0-7 147,1-7 0,6-1 0,1-7 0</inkml:trace>
  <inkml:trace contextRef="#ctx0" brushRef="#br0" timeOffset="2784">5246 427 6559,'-9'0'218,"-4"0"1,5 0-175,-7 0 29,1 0 0,-1 0-35,0 0 0,1 5 23,-1-1 0,5 3 0,0-2 1,1-2-18,-6 7 0,5-5-9,0 5 0,7-5 68,-2 4-185,-3-5 157,6 9-95,-4-5 0,6 2 65,0-1 0,0-4-29,0 5 0,6-5 0,4 5-55,3 1 61,2-4 0,0 4 12,-1-6 0,1 7-4,0-3 0,-1 0 16,1 0 0,0 1 20,-1 5 117,1 0-161,-7-1 1,-1 3 27,-7 2 0,-2-2-6,-3 2 1,-3-3-12,-7-1 0,-4 5 2,-1-1 0,-6 1-40,2-5 0,-2-2-115,1-3 0,-1 1-280,6-6 0,-1 0 166,1-5 1,4 5 233,-3 0 0,-4-1 0,0-4 0</inkml:trace>
  <inkml:trace contextRef="#ctx0" brushRef="#br0" timeOffset="4356">5922 706 7438,'0'8'-219,"0"-1"689,6-7-300,-4 0 0,6-2-45,-3-3 1,-2 3 36,7-2-146,-7 2 53,4 2 0,-1-5-10,4 0 0,-2 0 97,2 5-205,0 0-1,5-6 112,-1 4 0,1-4-108,0 6 16,-1-7 1,1 5 39,0-3 1,4 2-127,1-2 70,0 4 0,-6-6 57,1 7 1,-7 2-75,-3 3 1,-3-2 62,-2 7 0,0-5-98,0 4 1,0 1 67,0 5 1,0 0 0,0-1-40,0 1 49,0 0-20,-7-7 29,6 5 1,-6-10 3,7 7 29,7-7 1,1 4-44,6-7 0,1 0 109,0 0 1,1 0-58,4 0 0,-2-2 71,6-3 1,1-3-75,4-7 1,1 1 42,-1-1 1,-1 5 43,-4 0 0,2 1-53,-6-6 1,-1 2 0,-4 1 91,0 3 0,-5 0-43,-1 0 0,-5 1 83,1 3 38,-4 3-140,-1-11 1,-1 10-8,-4-7 0,-5 7-5,-10-2 1,-1-2 0,-5 2-47,2 2 0,-4-4-18,-2 3 0,-2-3-116,7 2 0,-1 4-686,2-4 552,2 3 0,8-3-205,-1 0 1,2-1-947,3 1 1385,4 3 0,6-11 0,0 5 0</inkml:trace>
  <inkml:trace contextRef="#ctx0" brushRef="#br0" timeOffset="4859">7539 353 5968,'-15'0'35,"0"0"1,1 0 262,-1 0 1,-1 0-152,-4 0 1,4 2-27,-4 3 0,-1-4-122,1 4 49,1 3 0,4-4-11,0 5 1,0-5 33,1 1 1,4 1-78,0-1-69,7 0 95,-4 2-144,1-6 37,4 6 1,-4-6 55,6 4 1,6-3-99,4 3 122,3 3 1,2-6-11,-1 2 35,1 5-41,0-8 22,0 12 0,-2-5 55,-4 7 1,3-5-29,-7 0 1,0 0 91,-5 4-114,0 1 1,-5 0 34,0-1 1,-7 1 6,3 0 1,-6 1-47,-5 4 0,2-4 40,-6 4-17,6 2-169,-10-5 76,5 4 1,0-6 23,4-1 1,2 0-108,3-5 0,-1-1-412,0-3 313,7-3 252,2 5 0,6-14 0,0-1 0</inkml:trace>
  <inkml:trace contextRef="#ctx0" brushRef="#br0" timeOffset="5265">8038 309 7569,'9'0'-1402,"-3"0"1610,-6 0 0,-16 0-72,-4 0 0,-4 2-96,4 3 1,2-4-17,-6 4 1,-1-3 10,-4-2 0,4 0-82,1 0 0,6 5 64,-2 0 0,4 1-104,1-1 1,2-2 159,3 7-229,-3-7-1,12 4 122,-6-1 0,7-2-10,0 5 1,0-4-105,0 5 129,7-7-5,7 11 0,4-11 87,7 7-98,-1-1 10,6 0 1,-3 4 115,-2-4-63,-4 4 0,-6 1 1,-2-3 112,-3-1 26,3 0-154,-12 4 74,6 1 1,-9 1-64,-3 4 1,0-4 0,-8 4 21,-3-4 0,-4 4-167,1-1 153,-4 1 1,-6-5 25,-1-1-484,7 1 210,-4-7-1,10 5-6,-4-11 224,6 4 0,1-6 0,-1 0 0</inkml:trace>
  <inkml:trace contextRef="#ctx0" brushRef="#br0" timeOffset="6128">8509 588 7183,'-15'0'-8,"0"0"142,1 0-90,6 0 1,-6 0 16,5 0 1,0 7-9,0 3 1,1-2-80,-2 2 0,-2-1 18,7 6 1,0 0 13,5 0 1,0-1-34,0 1 0,0 0 68,0-1-39,7 1 0,6 0 1,8-1 40,2 1-9,-5-7-20,10-1 1,-10-7 13,6 0 223,-6 0-233,10 0 1,-12-2 52,4-3 0,-5-3 14,-5-7 0,3 1 129,-4-1-100,-2-6 1,-1 4-63,-6-2 0,0-2 70,0 1-394,-6 0 315,-2 6 0,-9-1-44,-2 0 1,1 1-1,-7 1-289,-1 3 0,0 2 9,2 3 0,-3 3-196,8-3 1,-2 4 476,1 1 0,10 6 0,-3 2 0</inkml:trace>
  <inkml:trace contextRef="#ctx0" brushRef="#br0" timeOffset="6411">9067 103 7011,'0'15'288,"0"0"0,-6-1-125,-4 1 1,-3 6-1,-2 4 1,1 3-10,-1 1 0,-5 0 9,1 1 1,-6-1-1,6 1 1,-6 1-10,5 3 0,-4-3-1202,4 3-19,1-3 346,4-1 483,0-1 0,7-4 238,3-1 0,-3-6 0,0 3 0</inkml:trace>
  <inkml:trace contextRef="#ctx0" brushRef="#br0" timeOffset="6787">9170 515 7189,'8'0'72,"-1"0"0,-7-2-43,0-3 16,0 4 0,-2-6-16,-3 7 1,-3-5-6,-6 0 1,-8 0-27,-2 5 1,1 0-7,-2 0 1,3 5 27,-3 0 1,-3 5-7,4-5 0,3 6-91,1-1 1,4 3 8,1 2 1,0 0 18,1-1 1,5 3 36,4 2 1,4-2-17,1 2 14,6-2 0,3-3 85,5 1-84,7 0 0,4-7-13,9-3 202,-3-4-181,5-1 0,-1 0 68,-1 0 1,-1-1-26,-9-4 1,2-3 75,-6-7 0,-1-5-76,-4 1 77,0-1 1,-5 4 0,-2-2-49,-2-2 0,-1 1-26,-5 4 1,-2 0-138,-2 1 0,-5 4 53,-5 0 0,-3 5-287,-2-5 1,-2 7 87,-4-2 1,-3 3-18,4 2 0,1 0 259,-2 0 0,7 7 0,-3 1 0</inkml:trace>
  <inkml:trace contextRef="#ctx0" brushRef="#br0" timeOffset="7199">9435 471 6858,'-15'0'-866,"0"0"1024,1 0 0,-3 5-63,-2 0 1,2 4 35,-2-4-117,-4 7 1,8-4 40,1 7 0,-1-1 6,5 1 0,2-5 22,-2 0-59,7 6 1,-4 0-9,7 4 0,0-4 25,0-1 1,2 0-29,3-1 0,3 1 21,7 0 1,1-6-9,4 1 1,-2-6 5,6 0 1,2-2-18,9-2 0,-4 0 25,3 0 148,-3-6-165,-8 4 1,0-11 61,-4 3 0,-4-3-40,0-2 1,-2 1 4,-8-1 1,0 0-51,-5 0 0,-2 1 1,-3-1 0,-8 0 71,-7 1-120,-6-1 1,-2 7-125,-6 3 1,0-2-171,4 2 0,6 1 54,-1 4-24,7 0 0,-8 0 312,7 0 0,-1 0 0,5 0 0</inkml:trace>
  <inkml:trace contextRef="#ctx0" brushRef="#br0" timeOffset="7875">9523 588 7569,'15'0'-1244,"-1"0"759,1 0 652,0-6-150,-7 4 200,5-11 1,-6 10 33,2-7-115,4 7-139,-4-10 0,0 5-2,1-7 0,-2 5 174,2 0-165,3 7 0,-9-8 1,5 4 58,3-1 1,-4 5-44,2-2 22,-1 3-20,0-4 0,4 4 19,-3-3 8,3 3-15,1 2 25,1 0-20,0 7-25,-7-5-8,-2 11 2,1-5 1,-5 6 21,2 1-97,-2 0 79,-8 0 0,-1-1-28,-3 1 1,-3 0 32,3-1-11,4 1-14,-7 0 1,9 4 0,-5 1 11,-3-2 1,6-2-5,1-1 0,2-5 40,-2 0 5,3-1-38,-5 6 1,9-7 1,3-3 1,3-2 70,7 2 1,0-3-60,-1 3 74,-6-4 1,6-1-61,-5 0-7,4 0 18,2-6 1,-5 3-16,0-7 1,-1 2-29,6-2 22,-7-3 0,5 5-22,-3-7 1,3 0-3,2 1 1,-2-1-96,-3 0 112,3 0 4,-5 1-38,7-1 0,-1 0 30,1 1-46,-7-1 36,5 0 0,-4 5-48,5 1 20,1-1 0,0-3 20,-1 3 0,-4 2-9,0 3 7,-7 3 8,10-4-11,-11 6-168,4 0 149,-6 6-37,0 2 34,-6 7 68,4 0-52,-11 0 1,12-6 6,-4 1-17,3 0 10,-4 5 1,4-6-2,-3 1 0,3 0 2,2 5 0,0-1-69,0 1 70,0-7 1,0 5 13,0-3 0,5 3 0,0 2 1,0 5 30,-5-1-43,0 1 1,-5-6-44,0 1 1,-6 5-49,1-1 88,-3 1 0,3-10-306,0 0 189,1-1 0,-1 0-337,0-5 468,7-2 0,-4-2 0,7 0 0</inkml:trace>
  <inkml:trace contextRef="#ctx0" brushRef="#br0" timeOffset="9943">10508 500 6059,'-5'10'226,"0"0"0,-6-5-125,1 4 0,2-4-55,-2 5 1,0-5 13,-5 5 1,6 0-48,-1 4 2,0 1 1,0-5 0,0 0-1,1 3-8,0 5 22,-4-2-35,12 5 0,-7-6-3,3 0 10,3-1 0,-5 1 2,7 0 1,2-5-25,3-1 1,-2 0 26,7 0 0,0 4 1,5-11 0,-1 3 0,1-3 16,0-2 1,-1 0 24,1 0-44,0 0 0,-1-7-8,1-3 0,-3-4 8,2-6 0,-7 2 0,8-7 0,1 1 15,3-5 1,3-1 0,-3-1 25,6-3 0,-2 1-11,1-6 1,6 5 11,4-6 0,0 1 69,-4-5 1,-3 0-131,-2 0 1,-1 2-189,-9 2 28,3-2 0,-12 12 182,4 1 0,2 1-57,-7 9-153,0-1 196,-5 12-37,0 1 10,-7 7 0,-1 12 60,-7 3 0,0 9-30,1 1 1,-3 4 13,-2 5 1,2 4 26,-2 6 0,-2-5-63,1 0 27,-6 0 4,10 6 0,-6-1 4,8 0 1,-1 0-7,0 0 0,2-2 0,2-2-2,1-6-1,7 3 0,-9-7-6,7-1 0,0-1 0,5-8 0,0-6-67,0-4 32,0-7 0,2 4 17,3-7 1,3-7-6,7-2 0,0-4 42,-1-2 0,1 0-30,0 0 1,-1 1 54,1-1-49,0 0 1,-5 6 66,-1-1-21,1 6 1,0-2 5,0 6 5,-7 0-39,4 0 1,-7 6 21,0 4-61,0 3 30,0 2 0,0 0 3,0-1 1,0-4 54,0 0-8,0 0-64,6-2 21,2-1 1,7-7 0,0 0 1,-6 0 4,1 0 0,0-5 3,5 0 124,-7-7-129,5 4 1,-5-7 14,7 1 0,-5-1 0,-1 0-39,3 1 0,-4-6 53,2 0-77,-7 1 1,9 4 58,-8 0-131,1 7 120,-5-5-24,7 12 0,-6-6 9,6 7 28,-7 7-27,0 1 0,0 6-6,0 1 12,0 0 1,0 0 0,0-1 1,0 6-2,0-1 0,0 1 2,0-5 1,0-5-5,0-1 1,0 1-45,0 5 25,0-7 1,7-1 5,2-7 1,0-2 16,0-3 1,-4 2-1,5-7-2,1-1 51,-4-3 0,6 0-55,-3-1 1,-2 0 0,2-1 109,1-4-103,-4 4 0,6-5 19,-3 6 1,-2 2-16,2 3 1,-7-3 12,2 3-6,3 4 1,-6-2 3,2 3 0,-2 3-53,-2-4 1,-2 15-129,-2 1 158,2 7-20,-5-9 1,3 6-8,-1 1 0,0 0 21,5 0 1,-5-1-8,0 1 1,0-5-30,5 0 16,0-1-30,0 6 0,0 0 26,0-1 48,0-5 1,2 2 7,3-6-29,-4 0 8,12-5 81,-5 0-98,7 0 41,0-7 1,-2-1 6,-3-7 1,3 6-3,-3-1 0,-4 0-22,-1-5 1,1 6 0,1-1 24,1-2-9,-5 6-49,11-7 25,-13 5-8,12-7 18,-11 7-40,4 1-45,-6 7 0,0 7 61,0 2 0,-1 5-1,-4 0 0,3-4 3,-3 0 0,4 0-5,1 4 1,-2-1-9,-3-3 58,4 3-54,-6-5-17,7 7 0,2 0 1,1 0-32,2-1 187,0-6-132,1 5 1,-3-11 48,7 3-48,-6 3 10,9-6 1,-5 3 2,6-10 0,1 2 71,0-7 0,-5 0-66,-1-5 164,1 1-158,-2-1 0,6 0 6,-5 0 1,3 1 39,-2-1-31,3 0-27,-12 1 0,11-1 7,-7 0 1,4 1-60,-4-1 68,7 7 0,-9-5-7,7 3 0,-7 2-4,2-2 0,1 5-10,-1-5 0,2 7-15,-2-2-1,-4 3 1,8 2 0,-4 0-4,-4 0 1,7 0 129,-3 0-107,-3 7 0,6-5-2,-3 2-47,-3 5 1,4-6 40,-6 7 1,7-7-28,-6 10 1,6-11 1,-6 9-6,4-6 1,-3 1 22,3-1 4,3-3 101,0 5-106,0-7 65,5 0-17,-4-7 0,4-1 10,-4-7 1,3 5-33,-7 1 1,1 0 65,-1 0 0,-3-4-18,3 3 1,1 2 39,-1-2-128,0 0 77,-5 2-44,0-5-11,0 11-39,0-11 63,0 11-10,-6-4-2,-3 6 1,-5 6-1,-1 4 0,5 3-3,0 2 1,2 0-1,-2-1 1,-3 3 4,4 2-10,-5 4 9,6 0-1,-5 5-2,12-5 0,-11 1 0,6-1 4,-3-2-6,6 5 1,-3-9-5,6 2 0,0-2-1,0-3 0,0-4 0,0 0 1,1-2-9,4 2 22,3-4 1,7-1-10,0 0 0,-1 0 159,1-5-155,6-6 0,-11 4 1,10-11-26,-10 3 26,3 4 0,1-7 0,1 3 1,0-3 0,-1-4-2,1-2 0,-2 1 8,-3-7 1,3 7-83,-3-1 78,3 2-3,-5 3 0,4-1-99,-8 0 95,8 7 1,-9 2-6,7 6-7,-7 0-33,4 0 1,-7 6 37,0 4 0,0 8-3,0 1 1,0 1 71,0-5 0,-5 4-74,0 1-42,0 0 50,5-6 1,2 1-1,3 0 0,-2-2 96,7-3-91,-1 3 2,6-12 0,1 6-94,4-7 97,-4 0-189,12 0 0,-5 0 1,6 0 184,1 0 0,-1-7 0,1-1 0</inkml:trace>
  <inkml:trace contextRef="#ctx0" brushRef="#br0" timeOffset="10325">11628 265 7569,'8'7'-733,"-1"-6"1345,-7 6-715,0-7 1,-2-10 102,-3 0 0,-3-6 0,-7 8 0</inkml:trace>
  <inkml:trace contextRef="#ctx0" brushRef="#br0" timeOffset="12921">3382 2264 7569,'8'0'-507,"-2"0"1953,-6 0-1136,-13 0-167,4 0-78,-13 0 1,6 0 84,-4 0 0,2-2-42,-6-2 0,-1 2-172,-4-3-9,0-3 1,1 6 83,3-3 1,-2-1-135,2 1 1,4-5-19,1 5 187,4-6-188,1 9 0,1-9 62,-1 6 1,5-7 34,0 3 0,7 0 1,-2 0 1,3-3 1,2-1 5,0-2 1,7 1 114,3-1-107,3 0 1,8 1 37,4-1 1,-3-5-1,3 1-64,1 1-47,2 1 88,1 3 1,-1 4-10,-3 0-210,2 0 1,-9 0 31,7 1 1,-7 5 0,0-2-261,-7-1 461,2 6 0,-5-12 0,7 4 0</inkml:trace>
  <inkml:trace contextRef="#ctx0" brushRef="#br0" timeOffset="17213">7718 1926 7048,'-15'-8'343,"5"1"-282,1 7 1,-1 0-31,-5 0 0,0 0 1,1 0-3,-1 0 0,5 7-5,0 3 1,2-2 32,-1 2 1,-3-1-215,7 6 187,0 0 1,5-1-62,0 1 1,0 0-1,2 0 33,3-1 1,8-4 7,6 0 0,8-2 79,-3 2-85,4-4 1,1-6 0,-1 0 107,-3 0 1,2 0-28,-2 0 0,-4-6-25,-1-4 1,-4-3 20,-1-2 0,-2-4 88,-3-1 1,1-4-73,-6 4 1,0-1 72,-5 1-212,-7 4 32,6-5 1,-12 6 84,3 0 1,-10 0-448,-4 1 267,2 6 1,0-1-483,2 5 1,-1 2 299,-4-3 1,2 3 286,4 2 0,2 7 0,-4 1 0</inkml:trace>
  <inkml:trace contextRef="#ctx0" brushRef="#br0" timeOffset="17489">8247 1470 7569,'8'0'-499,"5"0"701,-11 0-14,5 0 0,-14 7-111,-3 3 1,-3 8-113,-2 1 18,1 7 1,-6-3-75,1 7 0,-6-1-1,5 0 1,-4 6-211,4-1 217,-6 7 1,10-9-23,-4 8 1,4-3-150,1 2 0,7 2-64,3-6 320,-3-1 0,6 2 0,-4 1 0</inkml:trace>
  <inkml:trace contextRef="#ctx0" brushRef="#br0" timeOffset="17869">8438 1911 7569,'15'-8'0,"-5"2"-11,0 6 1,-6 0 310,6 0-183,-7 0 158,4 0-190,-7-7 0,-2 5 0,-4-4 132,-9-1 1,-1 6-296,-9-4 85,1 3 0,-2 2-14,-4 0 0,9 0 1,-8 0-176,1 0 99,0 7 1,5 1 75,4 7 1,-3-1-141,3 1 0,1 0-11,8-1 1,-1 3 18,6 2 0,0-2 150,5 2 1,1-1-21,4 2 1,4-4 11,5 4 1,7-6-20,4-4 0,8 2 3,1-7 1,5-1 112,-5-4 1,6 0-66,-6 0 1,0-6 15,-4-4 0,-8-3 92,-2-2 0,-4-1 26,-1-4 0,-7 4-72,-3-3 1,-3 1 27,-2-2 1,0 4-55,0-4 1,-7 4-152,-3 1 1,-9 0 25,-6 1 1,-2 4-65,-3 0 1,-6 7-108,-3-2 0,2 3-674,-3 2 899,8 7 0,-4 7 0,6 9 0</inkml:trace>
  <inkml:trace contextRef="#ctx0" brushRef="#br0" timeOffset="18274">8703 1970 7569,'8'0'-613,"5"0"531,-11-6 402,4 4-270,-6-5 1,-1 6 85,-4-4-68,-3 3 0,-7-4 0,0 6-96,0 0-29,1 0 1,-1 0 76,0 0-198,7 6 220,-5 2-10,5 7 0,0 0-6,3-1-135,-3 1 109,6 0 17,-4 0-44,6-1 1,1 1 39,4 0 1,3-1 8,7 1-21,0 0 1,6-2 64,3-3-11,4 3 0,2-12 72,-1 4 0,0-3-92,1-2-16,-1-7 1,-4 4 253,-1-7-241,-6 0 1,3-4 131,-6-1 1,-2-5 11,-3 1-113,3-1 9,-11-1-16,4 5 1,-8-10-104,-2 6 117,-5 0 1,-7 6 47,-4-1-425,-2 7 175,-8-5-80,1 11 1,1-4-130,4 6 0,-8 0 21,8 0 1,-2 1-399,6 4 718,4-3 0,-5 17 0,6-2 0</inkml:trace>
  <inkml:trace contextRef="#ctx0" brushRef="#br0" timeOffset="18758">8967 1955 7569,'23'-8'0,"5"0"18,-3 3 1,-3-3 52,3-7 1,-7 5 1,1 1 0,-2-1-4,-3-5 0,1 5-102,0 1 0,0 0 70,-1 0 1,1 2-17,0 7 0,-6 0-115,1 0 169,-6 0-15,9 0-113,-12 0 1,6 2 62,-7 3 0,0 3-83,0 6 0,-7 6 93,-3 0 1,2 1-33,-2-1 0,2-3 0,-3 6-50,1-1 60,7-3 1,-9-4-21,7 0 0,-1-1 0,1 1 1,3-5-13,-2 0 0,2-6 8,2 6 1,2-2-16,2 2 30,-2-3 0,11-7 38,-3 0 0,3 0-12,2 0 0,4 0 3,1 0 1,6-5 7,-2 0 1,3-6 8,-3 1 1,4-5 3,-4-5 1,4 4 4,2-3 1,-6 2 44,1 2 1,-6-4-73,6-1 1,-7 1 0,1 2 7,-2-2 0,-3 2-42,1-2 1,0 7-31,-1 3 1,1 0 30,0 0 28,-7 2 0,5 7 10,-3 0-184,3 0 160,-5 0 1,5 7-80,-3 2 0,-2 4 53,2 2 0,-7 5-6,2-1 0,-3 6-28,-2-6 1,-5 8-76,0-3 1,-7-3-8,3-1 1,-4 0-493,-2-6 636,0 4 0,0-10 0,1 7 0</inkml:trace>
  <inkml:trace contextRef="#ctx0" brushRef="#br0" timeOffset="20693">10040 1808 7569,'9'0'-261,"4"0"282,-4 0 403,-2 0-474,6 0-169,-11 0 214,4-6 1,-7 4 56,-4-3 0,-3 4-8,-7 1 1,0 1 0,0 4 0,1 3-107,-1 7 1,0-2 2,1-3 1,-1 10 65,0-1 0,2 1-104,3-1 108,4-2-30,6-3 1,0 1-31,0 0 3,0-1 44,0 1-1,6 0 0,7-5 9,7-1 1,6-5 14,-1 1 1,1-4 24,-2-1-49,4 0 1,-5-1 22,6-4 1,-1-3 0,-2-7 5,-1 0 1,-1 0 1,6 1 0,-6-6-16,1 1 1,-6-8 0,6 3 0,-6-4 237,6-1-233,-7-1 0,5-1 54,-4-3 1,-2 3-25,2-3-32,-3 3 0,-1-4 10,0 1 1,0 1-13,-1 9 0,-4-2-70,0 6 1,-5 1-57,5 4 148,-7 7-78,3 1 48,-6 7 0,-5 3-29,1 7 18,-8 0 0,4 13-8,-7-3 8,1 2 1,-6 8-30,0-1 0,1 1-2,4-1 1,0 2-47,1 3 0,-1-3 55,0 4 3,1-4 0,-1 3-11,0 0 1,0 1-28,1-6 0,1-5-6,3 1 1,-1-7 48,6 2 0,0-4-28,5-1 1,1-7 0,4-3 49,3-4 1,7-1-7,0 0 0,-1-6-45,1-4 155,0-3-128,0-2-1,-1 0 44,1 1 0,0 1 0,-2 1-44,-3 2 31,3 7-17,-12-10 1,12 12 13,-11-6-25,4 7-2,-6 0 4,0 7 1,0-4-5,0 7 1,0-1 9,0 6 29,0 0-26,0-1 1,0 1 0,0 0 18,0 0 1,2-2 22,3-4 0,-2 0-16,7-4 1,0-4 19,5 4-36,-7-10 1,3 2 7,-6-7 1,7 0 2,-3-4 1,3-1 59,-2 0 1,3 0-52,-4 1-5,4-7-3,-4 4 0,2-4-13,-6 6 1,5 5-8,-5 1 31,0 5-118,-5-2-79,0 6 170,0 13 0,-5-3-57,0 9 48,0-2 0,5-3 18,0 1 0,0 0-36,0-1 65,0 1 1,0-5 44,0 0-24,0-7-58,6 10 0,3-11 52,5 3 1,1-9 8,0-1 1,-1-6-128,1 1 83,-7-3-3,5 5 1,-5-5-13,7 3 1,-2-3 25,-3-2-79,-3 7 65,-1 2-7,-4-1 1,6 6 58,-3-4-6,-4 3-60,6 2-53,-7 7 1,0-4 3,0 7 14,0-1 0,-2 6 35,-3 0 0,4-5-7,-4-1 0,3-4-15,2 5 0,2-7-16,3 2 47,-4-3 1,12-2-26,-3 0 1,3 0 17,2 0 0,0-2 8,-1-3 0,-4-1 1,0-6 4,1 3 24,3-1 1,-1-5 43,-4 0-29,4 1 1,-11 4-25,3 0-21,3 0 1,-5-3 16,7 3-52,-6 4 54,2 6-85,-6 0 25,0 6 0,0-2 44,0 5-18,0 1 0,0 5-1,0 0 0,0-6 1,0 1 8,-6 0 0,4 5-24,-3-1 0,3-4-26,2 0 49,0 0 0,5 0-1,0-1 38,7-5-45,-11 2-1,12-6 74,-5 0-67,1 0 0,-3 0 34,1-6 1,-4 2-29,7-5 1,-5 1-1,4-2 2,-5-3 0,4 9 2,-3-5 1,-4 4 2,4-5 1,-1 7 10,0-2-18,-2 3-21,5 2-14,-7 7 1,0 1 27,0 6 1,0-4 0,0 0-11,0 2 0,0 1 12,0 1 0,0-4-2,0 0 0,0-5 7,0 5-8,0-7 0,1 8 54,4-6 0,-2 0-53,7-5 3,-6 0 12,9 0-8,-5 0 1,5-2-5,-3-2 0,3-3 10,-4-3 37,5-3-40,0 5 0,-4-7 24,0 1 0,0-1 2,4 0 0,-4 0-16,0 1 125,0-1-128,4 0 1,-4 1-24,0-1 1,-5 0 44,5 1-95,-7 5 80,10 3 11,-11-1-33,4 6-8,1-6 0,1 7 18,7 0 0,-6 0-13,1 0 0,0 2 7,5 3 1,-5-4-16,-1 4 16,1-3-1,-2-2 0,5 5 35,-3 0-49,3 0 0,2-7 1,0-1 1,-1-2 0,-4-5 8,0 5 0,0-6 1,0 4 29,-1-3 0,-5-3 4,0 3 1,-2 2 2,-2-2 1,0 6-21,0-6-20,0 7 17,0-11-4,0 13 1,-6-6-43,-4 7 1,-3 0 14,-2 0 1,0 5-32,1 0 53,-1 7-58,0-4 0,5 6 50,1 1 0,-1 5-62,-5-1 1,2 6 48,3-6 0,-1 6-18,6-6 1,-5 6 0,5-4-77,2 2 86,1-5 0,2 3 14,0-6 1,2 0-8,3-1 0,3-1 45,7-3 0,4 2-63,1-7 113,0-1-89,-6-4 0,1-4 14,0-1 1,-1-7 2,1 2 1,0-3-1,-1-1 7,1-1-15,0 0 117,0 1-110,-7 5 0,5-4 1,-10 12 5,7-4-11,-7 3 12,10 2 82,-5 0 0,7 2-66,0 3-115,-1 3 100,1 0 1,-5 5-69,0-3 1,1-2 0,7 0-41,2-1 1,1 3-143,-1-6 103,2 1-1,8-5 137,-1 0 0,7 7 0,2 1 0</inkml:trace>
  <inkml:trace contextRef="#ctx0" brushRef="#br0" timeOffset="20993">11216 1573 7569,'9'0'645,"-3"0"-552,-6 0-136,-13 0 43,3 0 0,-11 7 0,6 1 0</inkml:trace>
  <inkml:trace contextRef="#ctx0" brushRef="#br0" timeOffset="15437">6307 2396 6808,'0'-9'45,"0"-1"105,6 0 0,-2-5-118,5 1 1,-4-8 23,5-2 1,0 1-27,5-2 18,-7 1 0,5-1 34,-3 1-234,-4-1 1,7-4 182,-5 6 1,6-3-375,-5 6 209,4 1 0,-9 4-404,5 0 538,-5 7 0,9-5 0,-5 5 0</inkml:trace>
  <inkml:trace contextRef="#ctx0" brushRef="#br0" timeOffset="15684">6616 2102 7569,'0'15'-568,"0"0"0,-7-7 457,-3-3 272,-3-4 0,-3-1 551,-4 0-572,4 0 0,-10-1-39,6-4 0,-6-3 53,2-7 1,1 0-209,-2 1 97,7-8 1,-3 4 30,6-6-292,1 6 149,-1-3 0,2 1-150,3 1 0,-1-1 41,6 5 0,0-1 11,5-4 1,0 4 22,0-4 8,0 4 1,6 6-335,4 0 470,10 1 0,3-6 0,6 0 0</inkml:trace>
  <inkml:trace contextRef="#ctx0" brushRef="#br0" timeOffset="16033">6821 2382 7569,'8'0'-802,"-1"0"903,0 0 0,-1-2 176,4-3 0,3-5-174,-3-9 1,-2 1-32,2-7 1,0 1-138,4-6 142,1 1 0,0 0-388,-1-7 215,1 5 1,-2-5 24,-3 6 1,1 1-81,-6-1 0,5 3-46,-5 2 1,5 4 196,-5 6 0,6 1 0,-3-1 0</inkml:trace>
  <inkml:trace contextRef="#ctx0" brushRef="#br0" timeOffset="16274">7145 2102 7569,'8'15'-82,"-2"-7"181,-6 5 257,0-11-42,0 4-162,-6-6 0,-2-1-16,-7-4 0,-5 2-130,1-7 1,-6 0 102,6-5 0,-6-1 40,6-4 1,-6 2-236,6-6 20,-1-1-28,5-4 0,2 0-39,3-1 1,-1 1 5,6-1 1,0-4-146,5 0 1,7 0-800,2 4 529,5 1 542,0 6 0,7-5 0,2 5 0</inkml:trace>
  <inkml:trace contextRef="#ctx0" brushRef="#br0" timeOffset="14130">4572 2382 7569,'7'8'-264,"-5"0"-531,2-3 1091,5-3 1,-6-1-5,7-6 61,-7-6-208,3 3 0,-1-12-6,0 0-146,7-6 1,-9 5 0,7-5 89,1 1-193,-4 1 0,6-7 99,-3-3 0,-2 3-90,2-4 1,-6 4-277,6 2 1,-5 6 53,5 3 203,-7-2 1,10 10-327,-3-3 446,-3 4 0,6 3 0,-5 1 0</inkml:trace>
  <inkml:trace contextRef="#ctx0" brushRef="#br0" timeOffset="14395">4866 2132 7569,'0'8'-313,"0"-2"0,-1-1 518,-4 0 0,2 0 238,-7-5-200,0 0-111,-5 0 0,1 0 238,-1 0-298,0 0 1,-6-5-1,-2-1 76,0-2 1,-5-2-211,4-5-59,3 0 205,-1-6 1,4 3 73,4-6 0,-4 4-330,8-4 1,3-1-148,3-4 0,2 1 89,2 3 106,6-2-327,3 4 309,12 0 1,-3 2 0,5 6-172,-2 0 0,5 2-288,-1 3 601,2 4 0,3-1 0,-1-1 0</inkml:trace>
  <inkml:trace contextRef="#ctx0" brushRef="#br0" timeOffset="15044">5102 2249 6629,'9'0'766,"1"0"-654,-7 0-29,10 0 1,-9 0-32,6 0 1,-2-1 49,1-4 0,5 2-78,-5-7 16,11 6 1,-4-2-102,4 6 121,-4-7 1,4 6-23,-1-4 1,1 3-108,-5 2 1,-1 0-31,1 0 0,0 0 38,0 0-58,-1 0-11,-6 0 117,5 0-96,-11 7 1,5-4-3,-7 7 68,0-7 1,0 10-21,0-3 1,-7 3 7,-3 2 0,2 3-26,-2-4 1,2 4 69,-2-8 1,-1 3-104,6 2 298,0-7-261,5-1 166,0-7 43,7 0-154,1-7 144,7-1 1,1-7-29,3 1 1,-1-1-27,7 0 1,-5 0 30,4 1 1,-1-1 98,1 0 1,2 1 0,-6-1 0,0 0-102,-6 1 0,1 4 0,0 0 39,-1-1 0,-4-1 31,0 2-257,-7-3 69,4 12 1,-7-12 41,0 3 0,-3 2-132,-7-2 0,0 2-88,-10-2 13,4-3 36,-5 11 0,5-11-247,-4 3 0,-1 2 197,1-2 1,1 5 199,4-4 0,0 5 0,0-2 0</inkml:trace>
  <inkml:trace contextRef="#ctx0" brushRef="#br0" timeOffset="13466">3852 2323 7213,'8'8'654,"-1"-3"-355,-7-10-202,6 3 1,-2-12-85,5-1 0,1-1 0,3-7 32,-3 2 1,3-6-202,-3 3 14,-4-4 1,8-1-34,-5-1 1,0 6 0,-1 1-538,-2 2 497,6 1 0,-9 1-105,7-1 320,-7 0 0,10 6 0,-5-1 0</inkml:trace>
  <inkml:trace contextRef="#ctx0" brushRef="#br0" timeOffset="13755">4161 2117 7569,'0'15'-268,"-2"-7"525,-3-3-78,-3-4 0,-8 4-13,-4 0 0,4 0-19,-4-5 1,-3-5-107,-1 0 78,3-6 1,-7 8 0,5-7-105,0-2 0,-3-6 80,6-1-169,1-7 0,4 8-146,0-7 1,2 1 84,4-6 1,-3 6 200,7-1-393,0 1 1,5-6 141,0 1 1,7 5-220,3-1 258,3 7 1,3-5 0,4 5-351,4-1 496,-3 6 0,14 0 0,-4 4 0</inkml:trace>
  <inkml:trace contextRef="#ctx0" brushRef="#br0" timeOffset="12009">1677 2293 8012,'5'-9'309,"-1"-1"1,1 0-196,-5-5-46,7 7 69,-5-5 1,9 0-188,-6-7 51,6 1 1,-4 3 26,3-4 1,1 2-224,-6-7 188,6 8 0,-7-6-572,5 3 393,-5 4 1,7-6-163,-6 8 1,5-1 51,-5 0 296,6 7 0,-3-5 0,7 5 0</inkml:trace>
  <inkml:trace contextRef="#ctx0" brushRef="#br0" timeOffset="12493">2279 1882 7569,'0'15'-681,"0"-1"897,0-6 172,0 6-36,0-13-194,0 12 0,-5-10 0,-1 6-67,-2-3 1,3-1-40,-5-5 0,2 2-10,-2 3 0,-3-4-93,3 4 1,2-3-34,-2-2 37,7-7 0,-8 4 114,6-7-164,0 0 66,-2 2 0,6-5 1,-4 3-167,3-3 30,2-8 1,7 5 76,2-4 1,4 4 38,2 1 0,0 0-13,0 1 1,-1 6-29,1 3 154,0 3-114,-1 2-4,1 0 0,0 0 436,-1 0-228,1 7 0,3 1 141,-3 6-279,3 1 0,-17 0 81,4-1 0,-3 3 8,-2 2 1,-2-1-137,-3 7 79,-3-1-2,-6-1 0,-6 5-16,0-3 1,-1 1-129,1-2 73,4 4 0,-5-12 0,6 4 76,1-4-81,5-1 0,-4 0 42,3-1 1,4-4-15,1 0 1,3-5-228,2 5-3,7-7 226,1 10 1,13-11-164,4 2 0,4-2-500,6-2-39,2 0 710,7 0 0,7-6 0,1-3 0</inkml:trace>
  <inkml:trace contextRef="#ctx0" brushRef="#br0" timeOffset="24234">1633 3484 7354,'0'8'-354,"0"-1"816,0-1 91,0-4-305,0 4-144,0-19 1,0 4-66,0-11 0,4 4-12,1 1 0,5-1-5,-5-4 1,2 2-201,-3-6 233,5-1 0,0 1-448,1-1 255,-6 7 0,7-8-565,-6 6 478,6 1 0,-7 4-736,5 0 961,-5 1 0,9-1 0,-5 0 0</inkml:trace>
  <inkml:trace contextRef="#ctx0" brushRef="#br0" timeOffset="24728">2191 3161 7569,'0'10'-135,"0"-1"153,0-5 1,0 4 17,0-3-52,0-4 252,0 6-208,-6-1 81,-3-4 1,0 9-108,-1-6 1,0 0 0,-3-3 86,3 3-160,-3-4 0,7 4 95,-4-10 1,2 2-126,3-7 0,3 1-35,-3-6 0,5 0 97,5 0 1,5-4-84,9-1 49,-2-6 0,9 10 40,-6-4 0,1 4 1,-3 1 9,1 0 0,1 6 18,-5-1 1,-1 7-2,1-2 0,0 3 145,-1 2-41,-5 7 0,2-4-29,-6 7-65,0-1 1,-5 8 86,0 2-74,0-2 1,-7 10-20,-3-2 0,-4-2 0,-4 1 50,-2 2-78,1 2 1,-1 0 59,0-4-28,-6 4 0,10-7-2,-4 4 62,-3 3-56,7-12 1,-3 5 30,9-6 1,-2 0 133,7-1-158,1 1 1,4-5 6,0 0 0,1-5 0,4 3 32,5-2-187,9-1 154,4-5 1,7 0-79,-1 0 0,1 0-190,-1 0 0,-1 0 6,-4 0 0,9 0 112,-4 0 131,4 0 0,-4 0 0,1 0 0</inkml:trace>
  <inkml:trace contextRef="#ctx0" brushRef="#br0" timeOffset="37491">10393 2779 7226,'0'8'-299,"0"-2"242,0 1-89,0-6-202,0 6 76,-6-7 1,2-5 271,-5 0 0,-1-6 0,-5 3 0</inkml:trace>
  <inkml:trace contextRef="#ctx0" brushRef="#br0" timeOffset="37611">10070 2720 7569,'-15'6'0,"5"2"-78,1 7 1,4-2-478,-5-3 515,7 3 92,-4-11-260,7 4 208,0-6 0,7 0 0,1 0 0</inkml:trace>
  <inkml:trace contextRef="#ctx0" brushRef="#br0" timeOffset="25429">3117 3660 7149,'0'9'544,"0"-16"0,0-3-308,0-9-219,7-4 1,1 0 108,7-6 1,-1-1-120,1 1 4,0-1 0,-1-6 148,1-3-292,0-3 0,-2-1 106,-3 4 1,3 3-506,-4 7 241,5-1 157,0 1-368,-6 6 0,4-3 5,-7 6 497,0 7 0,1 0 0,2 5 0</inkml:trace>
  <inkml:trace contextRef="#ctx0" brushRef="#br0" timeOffset="25640">3690 3161 7569,'9'23'-277,"-3"-7"562,-6-6 66,0-7-273,-6 10 0,-4-11 8,-10 3 1,2 1-92,-6-1-14,6 0 1,-15-5 130,4 0-198,-4 0 61,4 0 1,-2 0-357,-4 0 1,4 0 182,-3 0 1,3 0 197,2 0 0,-1-7 0,1-1 0</inkml:trace>
  <inkml:trace contextRef="#ctx0" brushRef="#br0" timeOffset="26059">3646 3499 6619,'-8'0'186,"-5"0"1,5 0-165,-7 0 0,1 0-87,-1 0 43,0 0 5,0 0 1,2 1 20,4 4 0,0 2-34,4 3 1,4 3 8,-4-3 0,8 3 27,2 1 0,8-4 0,2 0 0,1-2 27,9 2 1,-1 1 77,6-6 1,-1 5-61,0-5 0,6 0 96,-1-5 0,0-2 79,-4-3-181,-1-3 5,1 0 0,-8-5 34,-2 3 0,-5-3-10,-6-2 0,-2 1-101,-7-1-19,0 0 1,-3 0-92,-7 1 0,0 1 119,-9 3 1,-4-2-298,-2 8 0,2-3 37,-1 2-331,6 4 303,-10-6 306,18 7 0,-16 0 0,10 0 0</inkml:trace>
  <inkml:trace contextRef="#ctx0" brushRef="#br0" timeOffset="26935">4014 3543 7569,'14'0'0,"1"0"-248,0 0 235,0 0 1,4-5 99,1 0 1,-1-6 86,-4 1 0,0-3-181,-1-2 1,1 0 0,-2 1 17,-3-1 1,1 0 97,-6 1 0,0-1-118,-5 0-12,0 7 1,-5-5-59,0 3 1,-6 4 65,1 1 0,-3 3 0,-2 2-105,1 0 1,-1 0 68,0 0 52,1 0 0,4 7 0,0 2-37,-1 4 0,-1 2-10,2 0 0,-3 4 0,4 1 0,2 1 24,2-1 1,-1-4-1,1 4-5,1-4 22,3 5 1,2-4-3,4 2 1,-1-2-12,5-3 0,3-1 51,7-3-38,-2 3 1,4-11-2,-6 3 1,1-4 22,4-1 1,-2 0-3,6 0 1,-4 0 0,3-1 152,-2-4-144,5-3 0,-8-7 4,6 0 1,1-1-12,4-4 0,-4 4 27,-1-3 1,-4 2 0,3 2-61,-2 1 0,-1-1 42,-6 0 0,-4 2-53,0 4 57,-7-5-227,10 13 65,-11-12 49,4 11-4,-6-4-34,-6 12 0,3 2 77,-7 7 1,6-5-7,0 0 0,-3-1 22,2 6 1,0 0-7,5-1 0,0 1-9,0 0 44,0 0 0,2-1 9,3 1 1,-2-7 9,7-3-1,0 3 0,4-6 93,1 3-117,0-4 0,-1-2 41,1-4 0,5-3-1,-1-7 1,3-1-8,-3-4 1,-2 4 0,2-6-10,-3 1 1,-1 5-8,0-4 1,0 4-1,-1 1-49,1 1 48,0-1 1,1 2-17,4 3 0,-4-1-4,4 6 0,1 0 57,-2 5-44,1 0 0,-5 0 23,-1 0-12,1 6 0,-2 2-24,-3 7 0,-4 0-97,-6 0 108,0-1 1,-6 1 1,-4 0 0,2-6-27,-2 1-39,0 0 0,-4 3 0,1-1 45,3-3 1,2-4-117,3 5 123,3-7-2,-4 10 18,6-11 0,6 9 11,4-6 0,5 0 98,4-5-53,4 0 1,6 0-42,1 0 0,4-5-10,0 0 1,1-6 135,-6 1-130,1 4 1,-3-7 31,-2 3 0,-4 2 3,-6-2 0,-1 0 46,1-5-63,-7 1 1,4-1-80,-7 0 104,0 1-10,-5-1-193,0 0 76,-7 7 0,-1 0-41,-7 3 0,-1 3 21,-4-3 0,-1 4 0,-5 2-283,1 4 1,2-1 367,-1 5 0,-4 1 0,5 5 0</inkml:trace>
  <inkml:trace contextRef="#ctx0" brushRef="#br0" timeOffset="28137">5410 3469 7569,'15'0'-142,"0"0"1,-1 0 0,1 0 50,0 0 62,-1 0-38,1-6 0,0 3 109,0-7 1,1 0-70,3-5 15,-2 1 0,4-1 41,-6 0 1,-2 0 0,-2 2 22,-1 4 0,-7-4 6,2 3 15,-3 3-207,-2-6 164,0 12 1,-7-6-44,-3 7 0,-3 0-7,-1 0 0,-6 2-9,0 3 1,1-2 0,4 7 45,1 1-221,-1 2 191,0 2 1,2-1-60,3 1 1,-1 5 50,6-1 0,-5 1 0,5-5-18,2-1 1,1 3 35,2 2 0,2-4 24,3 0 144,3-1-170,7-5 0,1 4-7,4-4 0,3-2 214,6-7-206,0 0 69,1 0 1,4 0 9,0 0 1,-1-2-45,-9-3 1,3 2 81,-8-7-81,1 1-69,-6-6 0,1 5 75,0 0 1,-5 5-102,-1-4-14,-5 5-97,9-9 195,-12 12-68,6-6-109,-7 7 106,0 7 0,5-4 38,0 7 1,1-5 7,-1 4 0,-2-4 7,7 5 0,0-5 34,5 5 96,-1-7 0,3 4-44,2-7-10,-2 0-68,4 0 0,-5-5 12,4 0 1,-7-7 7,7 3 0,-7-3-5,6 2-3,-9-3 1,3 5 36,-3-7 34,-4 1-60,7-1 12,-11 7 36,5-5-56,-7 5 1,-2-2-55,-3 0 1,-3 7-7,-7-2 1,-4 3-57,-1 2 106,-6 0 1,10 0-202,-4 0 189,-3 0 0,7 5 0,-4 2-154,4 1 0,1 0-56,0 2 140,7 3-155,-5-5 168,12 7 1,-8-6 24,5 1 0,4-2-41,0 2 0,1 2 99,9-7 0,5 4-56,4-4 1,3 0 121,-3-5 1,-1 5 20,7 0 0,-7 0-122,1-5 0,-3 2 42,-1 2 0,0-2 87,0 3 1,-6 3-66,1 2 0,-7-2-26,2 2 0,-3 0 0,-2 4 19,0 1 0,0 5 16,0-1-37,0 1 0,-2-1 6,-3 1 1,2 5-12,-7-6 1,1 7 0,-6-3 49,0 0-82,0 5 0,-4-7 6,-1 4 1,1-4-18,4-7 0,-5 0-40,1-5 71,-1-2 1,5-2-208,1 0 198,6-7 1,-4-1-11,7-7 0,0-5-5,5-4 0,0-6 0,2 4 12,3-2-6,3-1 0,8-1 10,4 1 1,-2-1 5,6-4 1,-4 4 4,5 1 0,4 1 31,5-2 1,7-1 0,-2 5-1,4-2 1,2 0 127,4-1-158,-3-4 1,5 10 29,-7-7-47,0 8 0,-6-11 33,-4 3 1,-10-1-73,-4 2 63,-4-4 1,-1 10-94,0-7 98,-7 7-92,-2-3 71,-6 7 0,0 5 0,-1 3-168,-4 6 156,-3 0 0,-7 1-79,0 4 0,-4 4 1,-2 7 32,-2 3 0,5 3-6,-2 2 1,4 4 24,1-4 1,2-1-3,3 2 1,-1-7 38,6 1 1,-5-1-45,5 2 0,0-9 64,5 4-50,7-4 1,6-2 48,6-4 1,6 1-1,-4-1 16,2-2 0,-3-1 10,4-2 1,-6-5-14,2 0 0,-2-6 4,1 1 0,-2-2 20,2 3 1,-2-4-27,-3 3 1,1 3 0,-4-4 0,4 6 1,-4 0-1,9 5-28,-4 0 12,6 0 1,1 0-100,6 0 96,0 0 0,1 0-90,-1 0 1,2 5-173,3 0 1,-3 5-672,4-6 914,2 8 0,-6-4 0,5 7 0</inkml:trace>
  <inkml:trace contextRef="#ctx0" brushRef="#br0" timeOffset="32950">3602 4410 7365,'0'8'0,"0"-1"1,-1-7 132,-4 0 0,1-2-46,-5-3 1,-1 4-139,-5-4 127,0 3-19,1 2 0,-1 0-115,0 0 33,1 0 0,-1 7 0,0 2 0,1 0 1,0 0 31,5 3 0,-3 1-12,7 2 0,-1-1-10,1 1 1,3-5-13,-3 0 1,10-1 73,5 6-48,3 0 1,7-5 4,-1-1 85,7-5 1,-4 2-79,2-6 1,2 0 135,-6 0-68,6 0 0,-10-6 66,4-4 0,-4-3-68,-1-2 1,-2-4 9,-3-1 1,1 0 30,-6 6-109,0 5 1,-5-4 60,0 4 0,-2 0-121,-2 0 27,-5 5 1,-5-7-138,-1 6 0,0 0-33,1 5-23,-1 0 0,0 0-94,1 0 141,5 0-55,-4 0 1,10 5 84,-7 0 0,7 1-92,-2-1 180,3-3 30,9 5 16,1-1 1,2-3 187,0 7-131,0-7 0,4 9 146,1-7 1,-7 1 117,-3-1-195,3-3-35,-6 11 1,6-10 171,-3 7-216,-4 0 1,6 4 52,-7 1-44,0 0 0,0 0 29,0-1 0,0 6-9,0-1 0,0 3-21,0-3 1,-2-1-15,-3 7 0,2-6-16,-7 6 1,1-6 2,-6 6 0,0-6-126,1 6 149,-1-7-15,0 10 0,0-12-150,1 4 152,-1 3-52,-6-7 0,4 5-2,-2-6 1,-2-1-3,1 1 0,0-2-68,6-3 0,4-3-119,0-7 0,7 0 184,-10 0 1,13-4 10,0-5-12,6-1 1,16-18-1,2 3 76,4-2-82,1 4 1,6-5-37,-1 4 174,7-4-60,-4-2 0,7 3 1,0 2 1,1-1-11,-1 6 0,0-4 84,0 4 0,-2 1-69,-3 4 68,4-6 1,-12 4-82,3-2 0,-9 3 96,-6 1-96,-2 0 0,-4 0-71,-3 1 1,1 4 47,-6 0 1,0 5-37,-5-5-68,0 7 119,0-3-16,-7 6 1,-1 0-36,-7 0 25,1 0 1,-1 1-38,0 4 1,1 2 0,-1 4 2,0-1 0,5 0-26,1 4 0,-1 1-135,-5 0 163,7 0-35,1-1 24,7 1 0,2 0 111,3-1-98,3-6 3,7-1 1,4-2 41,1 0-36,6 0 0,-8-5 97,7 0 1,-6 0-93,6 0 1,-6-7 85,6-3 0,-2-3 1,3-3 30,-2-4 0,1 2-50,4-6 1,1 3 11,-1-9 1,5 9 184,1-8-171,5 3 0,-9-4-34,4 1 1,-4-1 0,-3 1-39,-4 0-6,4 6 1,-17-3-95,4 6 0,-4 0 138,4 6 1,-7-1-296,-3 0 159,-3 1 0,-2-1-163,0 0 214,0 7 0,-2 1-18,-3 7 0,2 2 151,-7 3-121,0 3 1,-4 8 2,-1 4 1,-1-2 12,-4 7 1,4-6-80,-4 6 1,-3-1 52,-1 6 0,1-1-53,-2 0 31,1 1 34,1-1 1,-3 5-15,6 1 0,-4-1 2,4-5-4,1 1 1,9-6-8,0 1 0,5-9-64,-5-1 12,7 0 61,3-14 1,13-1-10,7-10 0,6-3 73,-2-1 1,4-1-1,3-1 56,3-4-31,-3 4 1,7-6-17,-4 8 0,-3-1 13,4 0 1,-6 7-5,-4 3 0,1 4 19,-7 1 1,-4 0 72,-5 0-103,-7 0 9,4 6-35,-7 2 1,-2 7 11,-3 0 0,-2-4-54,-2 4 1,-9-4 31,3 9 0,-3-9-6,3-1 0,-1-2-13,-4 2 0,7 2-7,-6-8 0,11 3-196,-7-2 213,3-4 1,3 6-30,-1-7 14,7 0-7,-4 7 43,7-6-27,0 6 1,2-2 30,3 0 0,3 1-17,6-1 0,3-2 7,2 7 0,-2-2-26,2 2 105,4-3 1,-5-1-89,7 4 82,-14-4-72,9 1 1,-12-7 21,7 0 1,-1 0-14,1 0 0,0-2-9,-1-3 9,1 4 1,-5-11-8,0 7 0,-1-4-4,6 4 1,-5-5-29,0 5 44,-7-6-25,4 9 4,-7-5-48,0 7 50,0 13 1,1-4-1,4 5 0,-2 1 5,7-5 0,0 1 5,5-1-10,6 3 39,2-11 0,6 9-36,1-6 0,-1 0 83,0-5 0,6 0-43,-1 0 1,0 0 0,-6 0 0,-2-2 62,-1-3-61,-7-3 0,1-1 15,-9-1 1,1 0 65,-6-5 0,0 5-18,-5 1-26,0-1-104,0-5 0,-1 2-15,-4 3 1,-8-1 81,-7 6 0,-6 0-200,1 5 74,-2-7 1,-3 6 112,1-4-250,-1 3 1,1 2 1,0 0 0,1 2-16,3 3 0,-1-2-426,7 7 293,-1 0 51,12-2 316,-5 5 0,11-5 0,-4 7 0</inkml:trace>
  <inkml:trace contextRef="#ctx0" brushRef="#br0" timeOffset="33971">5396 4719 6890,'9'0'-381,"1"0"1,0-5 246,5 0 0,-1-2 262,1 3 1,-5 0-81,0-5 1,-5 5 213,4-1 24,-5-3-62,2 7-42,-6-6 260,0 7-199,-6 0 33,4 0-133,-5 0-1,7 7-182,0-6 118,0 6 0,7-7-69,3 0-8,-4 0 1,7 0 117,-3 0-147,3-7 0,2 6 0,0-4 48,-1 3 0,1-3-5,0 0 1,-1 0-159,1 5 158,0-6-2,-1 4 0,1-4-51,0 6 45,-7 0 0,3 1-25,-6 4 3,0-3 1,-5 11-1,0-3 1,-1 3-50,-4 1 25,3 1 1,-11 0-8,3 0 0,-1-1 9,1 1 1,-3-2 14,3-3 0,4 3 1,1-3 1,-3-4-53,6 1 55,-5-7 1,9 0 15,3 0 1,3-2 2,7-3 1,6-5 23,4-9 0,-3 2-41,3-2 1,-1 3-1,6 1 62,-1-6-39,1 4 0,-3-4-2,-2 6 1,1 6-1,-6-1 1,-1 5 62,-4-5-60,-7 7 48,5-4 1,-6 9-56,2 3 2,-2 3 1,-7 7 15,0-1-50,-7 1 6,6 0 1,-6-1 18,7 1 0,-1-5 1,-3 0 5,-1 1 1,1-3-5,4 2 0,1-7-6,4 2 5,3-3 1,9-2 2,2 0 0,-2 0 3,2 0 0,2 0 7,-1 0-10,0 0 2,1-7 5,-5 6-6,5-6 1,-6 6-1,0-4 1,-1 3-3,1-3 3,0 4-47,-7 1 45,5 0 1,-5 0 0,2 0-26,0 0 1,-5 4-6,5 1 1,-6 2-35,6-2 52,0-4 3,-2 6 1,7-2 2,0 0-5,-1 0 0,8 0 37,-8-1 0,3 1-26,2-5 0,-2 0 1,2 0 21,-3 0 0,-1 0-11,0 0-10,0 0 1,-1 0 0,6-6 57,-1-4-53,1 3 0,-5-6 46,-1 4 1,-4-4-41,0-2 1,-2 5 89,2 0-89,3 0 0,-10-3-4,7 4 0,-7-5-1,2 5 0,-3 1-90,-2-2 95,-7 6 1,-1-2-1,-6 6-43,-1 0 0,-5 0 36,1 0 1,-3 2 0,4 2-179,-1 6 157,-1-3 0,6 6-3,-1-3 0,0 3 10,0 1 19,1 8-25,6-6 19,-5 5 1,11-6 0,-3 0 1,10-2 39,5-4 1,3 3-48,1-7 1,6 5 43,0-6 0,6 1 25,-2-5 0,4 0 5,1 0 1,1 0-13,-1 0 1,1 0 5,-1 0 0,-4-5-38,-1 1 4,-6-8 1,8 9 26,-6-7-137,6 7 107,-10-4 0,5 2-47,-6 1 0,0-1 0,0 5 37,-1 0 1,1 0-13,0 0 0,1 5-52,4-1 1,-2 8-113,6-2 0,-1-2-21,1 2 1,4-6-204,-3 6 0,2-6 382,3 0 0,12 5 0,4-1 0</inkml:trace>
  <inkml:trace contextRef="#ctx0" brushRef="#br0" timeOffset="29379">8056 3249 7313,'-15'0'-486,"1"0"651,-1 0 0,5 0-196,0 0 0,1 0 0,-6 0 59,0 0 1,2 2-21,3 2 0,-3 5-2,3 5 0,-3 1-4,-1 0 0,4 4-5,0 1 1,7-1 39,-2-4-29,3 0 1,4 0-5,3-1 1,3-1 0,7-1 94,-1-2 0,3-7-42,2 2 0,-1-4 3,7-1 0,-2 0 8,1 0 1,2 0 10,-6 0 1,-1-6 44,-4-4-88,0-3 1,-2-2-30,-3 1 1,-4-3 0,-6-1 56,0-1 1,-6-1-105,-4 5 76,-3 1 1,-2 1-186,0 3 1,-4-2-39,-1 7-41,1 1 0,4 4-98,0 0-38,1 0 198,-1 0 0,7 1-231,3 4 230,-3 3 291,6 7-170,-5 0 0,12-6 46,0 1 0,7-5 0,-1 3 0,7-1 0,0 3 68,7-5-38,-1-1 0,5-4 138,1 0 1,-1 0 0,1 0 38,-1 0 29,0 0 31,1-6-217,-7 4 1,3-11 77,-7 3 1,6-3-87,-5-1 1,-1 1-12,-4 3 0,-5-3 25,-1 3 1,-4 2 50,5-2 9,-7 7-251,4-4 142,-7 7 0,-2 7-3,-3 3 1,-3 4-50,-6 6 64,-8 3 0,1 6 15,-3 0-25,-4 7 0,5-5 9,-6 4 0,-6 2 1,1 3 1,0 2-12,4 2 0,-1 0-1,-3 0 0,8 5 0,-2-1-5,5-6 0,-1 1 20,4-9-75,7 0 1,2-11-9,6-3-114,0-11 1,6-2 22,4-7 127,3-13 0,14-3-17,2-14 1,-1-1-11,2-3 14,-1 3 1,10-10-55,1 7 137,-1-7-54,-5 10 1,2 0-3,4 6 1,-6 7 117,0-1-137,1 2 16,-14 9 1,10-3 24,-6 6 1,0 0-5,-6 5 1,1 0-166,0 0 146,-1 7 4,-6-6 1,6 11-214,-5-8 106,4 8 0,2-9-35,0 7 1,-4-7 52,4 2 0,-4 2 97,9-2 0,9-1 0,2-4 0</inkml:trace>
  <inkml:trace contextRef="#ctx0" brushRef="#br0" timeOffset="29768">9320 3249 7569,'0'15'-499,"0"-1"266,0-6 159,0 6 0,-5-6 267,0 6 0,-4 1-90,4 0 0,-2-1-55,2 1 0,-1 0 41,-4 0 1,-2-1-102,8 1 1,-6 5 55,5-1-22,-7 1 0,9-6-16,-7 1 1,5-5 32,-4 0-148,5-7 151,-2 4-81,-1-7 0,4 0 234,-7 0-181,7-7 1,-8-1 26,6-7-25,0 0 1,0-4-17,0-1 1,-6-1 30,1 1-10,3-2 0,-6-3-225,3 1 97,-3-1 0,3-3-144,1 4 0,4 1 0,-3 5 251,1-2 0,2 1 0,5 4 0</inkml:trace>
  <inkml:trace contextRef="#ctx0" brushRef="#br0" timeOffset="30596">9394 3411 7569,'14'0'-708,"-5"0"691,4 0 74,-5 0 0,6-2-34,1-3 1,0-5-3,0-9 0,-1 2 0,1-4-59,0 0 1,-1 3 99,1-7-71,6 7 1,-4-3 32,2 7 0,-2 4 0,-3 0 8,1-2 1,0 6-7,-1 1-33,1 3 17,0 2 0,-7 2 9,-3 3 0,-4-2-75,-1 7 68,-6 6 1,3 1-33,-7 2 0,5 2 29,-5-1 0,2 5-42,-2-6 36,-3 7 0,5-9 7,-7 2 0,5-1 15,1 2-8,5-4 0,-7 0-9,6-6-5,0 0 1,4 3 49,-4-3-40,3 3 50,-5-11 1,14 4-49,3-6 1,3 0 76,2 0 1,4-1-66,1-4 0,4 1 16,-4-5 1,1 0-32,-1 0 0,-4-4-5,4 3 18,-4-3 0,-1-2 19,-1 0-19,1 1 0,0-1-27,-1 0 0,6 0 26,0 1 1,-6-1-25,-4 0 1,0 1 30,5-1-38,-7 7 1,3-5 0,-6 3-4,7 3 31,-11 1-4,6 6-62,-7 0 0,-2 6 0,-1 4 1,-2 3 41,-7 2 1,9 0-18,-7-1 0,6 1-2,-6 0 0,6-1 18,0 1 0,0-5-9,-1 0 42,4 0-39,-6 4 0,9-6-3,3-3 0,5-3-3,9-2 14,-3 0 0,6 0-4,-8 0 1,6-2 46,0-3 0,4-1 0,-3-6-46,2 3 1,-3-1 5,4-5 1,-6 2-2,2 3 3,-4-3 1,-1 5-10,0-7 9,-7 7 1,5-3-3,-3 6-2,-4-7 0,2 11-1,-3-4-6,-3 3-19,4 2 12,-6 7 1,0 1 6,0 7 1,-4 4-2,-1 1 1,-5 6 0,5-1 1,-7 1-1,3-2 0,-9 6 14,-2-1 0,-1 0-13,1 6 0,-3 2 45,-6 2-41,0 4 0,-1 1-15,1 0 0,1 0 13,4 0-40,-4-6 0,11 1-101,-2-10 0,4 2 24,5-11 1,-1-5-169,6-5 0,-2-7-205,3 2 495,2-10 0,2-3 0,8-7 0</inkml:trace>
  <inkml:trace contextRef="#ctx0" brushRef="#br0" timeOffset="30799">10878 3411 7569,'8'0'-1375,"-1"-2"1541,-7-3 0,-2 3-78,-3-2 1,-4 2-1,-11 2-47,-4 0-145,-4 0 0,-3 2-168,-4 2 1,4 0 271,-3 5 0,3 1 0,2 5 0</inkml:trace>
  <inkml:trace contextRef="#ctx0" brushRef="#br0" timeOffset="35548">7997 4807 7569,'15'0'-96,"-5"0"36,0 0 0,-1 0 127,6 0 0,1-7 43,4-2 1,1-4-115,4-2 0,2-1 80,-2-4 26,3 4-134,1-6 1,-6 6 78,-3-4 1,-4 9-65,-1-4 90,-7 10-16,-2-1-95,-6 6 0,-6 2 13,-4 2 0,-8 6 1,-2 10 1,-6 3-19,2 6 0,-4 1 46,-1-1 0,-1 5-34,1 0 33,-1 1 1,-4 1 0,1 3-107,6 3 89,-3 2 0,7 5-18,-6 0 28,0 0 0,-1-6-26,1-4 0,1-3-4,4-7 0,2-6-65,8-3 69,5-4-18,3-8 1,9-3-9,7-10 0,8-9 68,16-11 1,-1-4 0,5-5-76,-3-6 94,6-9 0,-8 4-53,6-4 0,-5 5 51,6 4 1,-8-1-15,3 7 1,1 2 0,-2 5 1,-2 3 0,-2 8-1,-6 1-3,4 0 10,-12 14 0,6-11 3,-8 7 1,-4 0 12,0 5-2,-7 7-39,10 1 1,-11 7 2,3-1 0,-3 1 4,-2 0 0,0-1 0,0 1 0,0 0-6,0 0 1,1-6 2,4 1 0,3-2-32,7 2 29,-7-3 0,5-7-5,-3 0 0,3-5 34,2 0 1,-1-7 3,1 3 1,-5-4-29,0-2 1,0 0 85,4 0 0,-4 6-42,0-1 0,-2 0 1,3-3 3,-1 3 1,-5-3 1,5 3 1,0 2-12,4-2 1,1 1-3,0-6 0,0-1-3,-1-4 0,6 2-5,-1-6 1,8 4-22,-3-5 0,4-4 26,1-5 0,-4-1 2,-1 6-16,-6 0 1,8-1 1,-6 1 1,-5 4-37,-6 1 0,-5 6-8,1-2 0,-5 4 41,-5 1 1,0 2-126,-10 3 1,2 4 48,-12 6 1,1 0 0,-5 1 12,-1 4 1,1 4-69,-1 5 88,8 7 1,-6 1-18,3 2 0,4 9-14,1-4 34,-2 10-14,5-8 10,-4 12 0,6-10 12,1 6 0,5-2 6,5 3 0,2-4 65,2-7-78,0 0 1,2 1-29,2-1 0,5-6 0,5-3 1,6-4 23,0-1 0,6-7 7,-2-3 0,4-4 1,1-1-1,1 0 1,4-6 10,0-4 0,1-3 4,-6-2 0,-1 0 0,-4 1 1,-3-1-20,-6 0 1,-5 6 9,0-1 0,-7 5-46,2-5-12,-3 7 40,-2-4 1,-5 9-31,0 3 38,-7 3 1,6 7 3,-4-1 1,2-4 12,3 0 0,3 0-1,-3 4 0,4-4 5,1 0 1,1-2 13,4 2 1,3 1 2,7-6 0,2 5-23,2-5 0,-1 0 115,7-5-110,-7 7 102,9-6 1,-10 6-90,2-7 0,-2-5 204,-3 0-196,8-7 1,-11 4 41,4-6 0,-4-1 193,4 0-217,-7 0 0,-2 1 75,-6-1-71,0 0 0,-1 1-72,-4-1 0,-5 5-5,-9 0 1,1 6-170,-7-6 1,1 6 32,-6 0 1,1 2-172,-1 2 1,1 0-131,0 0 0,6 5 468,3 0 0,-3 13 0,0-2 0</inkml:trace>
  <inkml:trace contextRef="#ctx0" brushRef="#br0" timeOffset="36058">9350 4866 7569,'14'-8'-383,"1"-5"393,0 3 1,-6 3 217,1 2-174,-6-3 1,2 5-189,-6-7 23,0 7 145,0-4 55,-6 7-194,-3 7 109,-5 1-4,-1 7 0,5-1-121,0 1-53,7-7 172,-3 5 0,6-5 9,0 7-21,0 0 7,6 0 1,-1-6 2,10 1 1,-2-5 0,13 3-4,5-1 1,0-2 9,8-5 1,-6 0 16,1 0 1,2-2 5,-2-3 0,-4 2 20,-6-7 1,-6 2-40,2-2 1,-9-3-19,-1 3 18,-7 4 0,4-2-6,-7 3 15,6 3 6,-4-5-63,5 7 1,-9 2-51,-3 3 36,3 3 1,-4 7 48,6 0 1,0-6-1,0 1 0,5-5 103,0 5 1,6-5-111,-1 5 5,9-7 236,-2 3-224,4-6 1,-1 0 93,-1 0 0,6 0-69,-6 0 45,1 0 0,0-1 16,-1-4 0,1 2-28,-6-7 1,-4 0-3,0-5 0,-2 1 54,2-1-57,-3 7-14,-7-5 1,0 4 43,0-5-157,-7-1 8,-8 0-80,-1 1 1,-12 4 64,4 0 1,-4 7-23,-1-2 0,1 3-2,3 2-24,-3 0 0,11 7-395,-8 3-95,7 3 320,-3 1 295,6 1 0,0 0 0,1-1 0</inkml:trace>
  <inkml:trace contextRef="#ctx0" brushRef="#br0" timeOffset="36576">10085 4851 6906,'8'0'20,"-2"0"-191,-6 0 258,0 7-66,0-6 13,-6 12 0,4-9-66,-3 5 0,2-4 122,-2 5-126,3 0 1,-4 0 47,6-1-19,6-5 1,3 2 2,5-6 1,1 0 7,0 0 0,4 0 44,1 0-39,-1 0-4,3-6 1,-6-2 5,4-7-3,-4 0 0,4 0 24,-1 1 0,1-6 0,-4-1 178,4-2-192,-4 5-2,5-10 0,-1 6 49,-1-8 0,1 1 11,-5-1 1,-1 1-147,1 0 104,0-1-5,-1 1 0,1 1-160,0 3 59,-7 4 1,3 7-28,-6-1 114,0 7-158,-5 1 129,0 7 0,-6 8-58,-4 7 1,-5 8-71,-4 11 130,2-3-15,-4 12 1,1-12-11,1 3 0,-1 2 104,6-2-88,-1 1 1,0-8 29,0-2 0,2 1 1,2-7-17,1-1 1,7-1 13,-2-3 1,3-4-4,2 0 1,2-7 6,3 2 1,3-3 83,7-2 1,4-7-90,1-2 0,4-5 97,-4 0 1,6-1-92,-1 0 1,-2-4 4,1-1 1,1 1-43,4 4 0,5-5-115,1 1 0,4-1-164,-5 5 0,5 6 32,-4-1 272,-8 7 0,1-11 0,-5 6 0</inkml:trace>
  <inkml:trace contextRef="#ctx0" brushRef="#br0" timeOffset="36818">10599 4910 7569,'15'8'-313,"-1"5"245,1-5 49,0 0 0,-1-1 13,1-7-8,6 0 0,-3 5 50,7 0 1,-2 5-81,1-6 0,-1 8 1,-7-2 157,-1 3-67,3 1-31,-16 1 22,4 0-10,-6 6 0,-8 0-119,-7 4 46,1 3 1,-14-7 87,3 3-253,-2 4 0,-3-12 0,1 4 210,-1-4 0,1-1 0,0 0 0</inkml:trace>
  <inkml:trace contextRef="#ctx0" brushRef="#br0" timeOffset="39551">1 809 7107,'5'10'20,"0"-1"140,0-5 1,-5 4 114,0-3-295,6-4 188,-4 6-5,4-7-154,1 0 0,1 0 82,7 0 1,1 0 38,4 0-79,-4 0 0,12 0 126,-4 0-89,4 0 0,6 0-18,1 0 1,1 0-4,-2 0 1,-1 0-122,6 0 146,-7 0-186,4 0 153,0 0 1,-5 2 57,4 2-113,-4-2 1,-7 5 13,1-7 0,-7 1-125,1 4 164,-9-3-164,-3 11 1,-7-5 104,0 7 0,-9 4-146,-5 1 1,-3 0 56,-7-6 1,6 1 33,-2 0 0,4-1-33,1 1 1,1-2 33,-1-3 0,5-2-47,0-3 51,7-3 1,-5 4-75,3-6 45,3 0 163,-4 0-50,19-6 45,-3-3-94,11-5 1,-6 4-8,-1 0 192,1 0-169,0-4 0,-1-1 110,1 0 0,6 1-55,4-1 1,-2-1 104,1-4 0,-4 4 0,4-4-85,-6 4 1,3-1 82,-6-2 0,-5 2 58,0-2-147,-7 9 0,3-3 55,-6 3-7,0-3-30,0 5-4,-6-5 0,-4 5-158,-9-7 141,2 7 0,-9-5-309,7 3 0,-3 2-75,3-2 0,2 0-649,-2-5 782,2 1 1,3 1-928,-1 3 1113,7-3 0,-5 5 0,5-7 0</inkml:trace>
  <inkml:trace contextRef="#ctx0" brushRef="#br0" timeOffset="41097">1780 59 6585,'-9'0'496,"-4"0"-459,5 0-10,0 0 1,-5 0 20,3 0-8,-3 0-41,5 0 0,-5 0 15,3 0 0,-3 0-22,-2 0 0,1 0-4,-1 0 0,0 0-60,0 0 0,1 0 83,-1 0 0,5 0-81,0 0 66,1 0-17,-6 7 18,7-6-14,-5 6 5,11-1 12,-11 3 0,10 5 0,-7 1 1,5 0 7,-5-1 0,2 1-11,-2 0 0,-3-1 19,3 1 0,-1 2-17,1 2 1,-3-3 143,3 4-140,4 3 1,-7-5 50,3 6 0,2 1-40,-2 4 0,0-4 18,-5-1 1,1 6-23,-1 4 1,0 7 0,1-2 10,-1 3 0,0 3-26,1-1 21,-1 0 0,0 5 11,0 0 67,1 0-333,-1-12 263,0 6-31,1-6 0,-1 6 16,0-4 1,5 3 2,1-2 4,-1 2 1,-5 7 11,0 0 1,2 7-10,4-2 1,-4-4 118,3-1-123,-3 3 1,3-6 16,0 3 51,0-3-62,2 5 0,0-4 20,3 7 1,2-5 62,-7 5 0,2 0 1,-4 3-87,3-3 0,-1 1 1,-5-6 1,5 5 11,1-5 0,-1 7-51,-5-3 35,0 5 1,6 0 8,-1 1-34,6 0 0,-9 0 58,4 0 1,0-2 3,0-3 0,4 3 21,-5-3-55,7-4 0,-10 9 1,4-2-34,1 5 0,0 2 43,3-5 0,4-2-30,-4-3 0,-2 3-5,2-3 1,-5-2-5,6 2 1,-6 3-13,5 2 0,0 8-9,5-8 0,-5-2 23,0-3 0,-1-7 2,1 2 1,1-3 15,-5-2-13,5 0 1,-9 0-1,5 0-56,0 1 0,-5-1 52,3 0 0,2 0-16,-2 0 13,7 0 8,-4-6 0,2 2-3,1-5 0,-1-1 3,5-5 0,0-1 3,0-3 1,5 2 13,-1-2 1,3-4 4,-2-1 1,1 1 6,4-1-25,-3-1 1,-2-4 10,0 0-8,6-1 0,-9 1-8,2 0 1,3-6 12,-2 1-11,0 0 6,1 5-10,3-7 1,0 3 5,1-6-35,0 0 1,5 0 32,-1 0 1,1 0-13,0-5 1,1 0 14,4 0 0,3 0 0,6 0 0,2-2 28,3-3-32,4 4 0,8-11 0,1 6-4,2-2 1,13 3 0,3-3-3,10 1-141,7-4-1311,6 9 1377,-6-11 0,-9 11-132,-9-3 1,-10-1-41,-5 1 0,-10-2 256,-4 2 0,-4-1 0,-5-4 0,-3 5 0,-4 4 0,1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47.1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631 632 7569,'-7'8'-408,"4"-1"178,-7-7 439,0 0 1,-6 0-53,-4 0 0,4 0-170,-4 0 0,-1 0 80,1 0 0,-4 0-81,4 0 0,-6 0 37,2 0 0,1 0-6,-2 0 1,1 0-59,-6 0 0,1 0 80,0 0 1,4 0-61,1 0 1,4-5 31,-4 0 1,6-5-103,-2 5 1,5-6 11,6 1 1,-3 2 26,7-2 0,0 0 5,5-4 0,0-3 21,0-2 0,0 2 50,0-2 0,7 2-50,3 3 1,8-1 107,1 0 1,7 1-57,-1-1 1,4 0 46,6 1 0,-4-1-57,3 0 0,0 2 84,-4 3 0,-4 2-29,-12 3 3,1 4-17,-7-6-20,-1 7 0,-19 0-77,-2 0 1,-12 2 63,-4 3 0,1-4-102,-6 4 0,-1-3 56,2-2 1,0 0-94,4 0 1,6 0 24,-1 0 0,8 0 63,-3 0 1,4-2-233,1-3 207,7-3 1,-4-7 75,7 1 0,2-1-73,8 0 0,3 5 150,7 1 1,1-1-36,4-5 1,4 0 236,11 1-196,2-1 1,7 5 0,2 0 40,3-1 1,-2 0 16,7 1 0,-6-2-33,1 7 1,-9-6-141,0 1 1,-9 2 103,-2-2 0,-1 5-354,-9-4 1,1 5-497,-5-1 754,-1 4 0,1-6 0,0-1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49.0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30 7569,'-15'0'-605,"5"0"603,0 0 277,7 0-349,-4 0-202,7-7 276,0 6 0,0-12 0,0 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50.0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1 251 7569,'0'8'-723,"0"-1"930,0-20 1,0 3-40,0-10 0,4 4-129,1 1 0,2-5-33,-2 1 1,-2-2-104,7 1 0,-2 2-495,2-6 592,3-1 0,-5 2 0,7 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51.1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0 221 7569,'0'8'-540,"0"-1"620,0-7 51,0-13-133,7 3 1,1-11 57,6 6 0,-4 5-146,0 1 97,0-1 0,6-5 3,4 0 1,-4 1-27,4-1 0,-2 0-15,1 1 0,-1 1 6,7 3 1,-7-2-88,1 7 0,-2-4 21,-3 4-23,1 0 104,0 5 1,-7 1 0,-3 4 1,-4 3 171,-1 7-178,0 0 0,0 0 22,0-1 1,-1 1-13,-4 0 0,3-1 32,-3 1 0,-1-5-6,1 0-16,0-1 0,5 6-10,0-7-2,0-1 0,5-9 6,0-3 0,6 2-1,-1-7 1,3 0 1,2-4 0,-1 1 8,1 3 1,-2-3-9,-3 3 1,3 4 72,-3 1 1,-2-2-65,2 2 0,-5 0 166,5 5-105,-7 0 19,3 0-115,-6 7 84,7 1-131,-5 7 0,4-1 108,-6 1-244,0-7 137,7 5 72,1-11 0,13 4 0,2-6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52.5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309 235 7569,'-8'8'-16,"-5"-1"27,5-7 73,0 0 1,-5 5 153,3 0-86,-3 0-86,-8-5 1,-1 0-4,-2 0 1,3 0-77,6 0 1,0 0 52,1 0 0,-1-2-121,0-3 0,5 4-32,1-4 46,-1-4 0,0 6-16,0-7 1,5 6 47,-5-6 1,7 0-151,-2-5 0,4 5 37,1 1 0,1-1-91,4-5 1,2 0 32,2 1 0,9-6 45,-3 1 0,5-1 161,-1 5 0,-2-6 0,4-2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52.8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15 6978,'-9'0'-420,"-1"0"920,7 0-412,-11 0 0,11 0 36,-7 0-13,7 0-142,-3 0-388,6-6 419,0 4 0,0-4 0,0 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51.4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163 162 6351,'-7'-8'507,"-1"2"0,-7 6-441,0 0 0,1 0-29,-1 0 1,5 0-97,0 0 0,1 0 8,-6 0 1,5-5-180,0 0 1,5 0 58,-4 5 171,5 0 0,-2-6 0,6-3 0</inkml:trace>
  <inkml:trace contextRef="#ctx0" brushRef="#br0" timeOffset="274">368 177 7452,'-6'-15'13,"4"1"-55,-3-1 0,9-5-253,0 1 0,6-1-49,-5 6 344,7-1 0,2-6 0,9-2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48.8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381 280 7434,'-7'8'-81,"5"-1"0,-6-2 357,3-1-225,4 1 1,-12-5 64,3 0 1,2 0-53,-2 0 0,5 0 63,-5 0 0,0 5-42,-4 0 0,-1 0 17,0-5 1,1 0-21,-1 0 0,-5 0-113,1 0 1,-6 0 77,6 0 0,-1 0-130,5 0 1,1-2 46,-1-2 1,0 0-114,1-6 1,4 6 35,0-6 1,5 2-64,-5-2 1,7-3 16,-2 3 1,5-3 52,5-2 0,5-4 2,9-1 1,-1-5 24,7 6 1,-2-6-162,1 6 1,4-6 239,-4 6 0,4-7 0,2 3 0</inkml:trace>
  <inkml:trace contextRef="#ctx0" brushRef="#br0" timeOffset="489">866 265 7569,'0'8'17,"-2"-1"106,-3-7 0,-3 0 21,-7 0 0,-1 0-83,-4 0 1,2 0 73,-6 0 1,4 0-244,-4 0 0,4 0 89,-4 0 0,6 0-335,-2 0-214,4 0 568,1 0 0,0-7 0,1-1 0</inkml:trace>
  <inkml:trace contextRef="#ctx0" brushRef="#br0" timeOffset="683">836 118 7569,'-6'8'-231,"4"6"0,-11-13 502,3 4 1,-3-5-341,-2-5 0,-1 4 63,-3-4 0,2-2-227,-2 2 1,2-1 82,3 1 0,-1 3 150,0-3 0,0 4 0,1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58.8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15 294 6479,'-8'-6'548,"1"-3"-451,7-5 0,2-1-49,3 0 0,-2-1 9,7-4 0,1 4-74,9-4 62,-4-2 0,7 5-88,-3-2 0,-2 2 63,6 3 0,-4-1-75,4 0 0,-6 2 40,2 3 0,1-1-73,-1 6 74,-1 0-16,-4 5 26,0 0 2,-7 7 0,-2 1 1,-6 7 1,-1-1-1,-4 1 0,2 1-13,-7 4 0,5-4 14,-5 4 1,7-7-2,-2 2-31,3-11 15,2 16 0,2-18-22,3 3 1,3-5 29,7-5 0,-1-3 15,1-7 1,1 0-17,4 0 0,-4-3 11,4 4 0,-5-4-14,-6 8 0,3 2 169,-7-2-69,6 7-34,-9-4 0,9 9-20,-6 3 1,0-2 38,-5 7-85,0 0 0,2 4 37,3 1 1,-2 0-294,7-1 1,-1-4 90,6 0 1,6-7 177,4 2 0,3-3 0,1-2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6.7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7569,'8'8'0,"4"5"-346,-7-3-27,0-4 127,-5 1 0,-7-7-133,-3 0 379,4 0 0,-7 0 0,5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59.1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250 383 7569,'-8'6'-323,"-5"-4"359,3 3 1,-3-3-14,-1-2 1,-1 0 100,0 0 0,-1 0-8,-4 0 0,4-7 14,-4-3-30,4-3 0,1-1-36,1-1 1,-1 0-106,0 0 1,7-4-172,3-1 1,3-4 136,2 4 0,2-6-75,3 2 0,3 1 47,7-2 0,11 1-528,3-6 631,11 7 0,-3-4 0,7 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59.6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1 265 7569,'0'8'-1117,"0"-2"1676,0-6-341,6-13 1,-3 4-121,7-11 1,0 4-54,5 1 1,-1-5 18,1 1 1,0-2-112,-1 1 1,6 4 75,0-4 1,4 0-127,-4 6 0,1-4 50,-1 8 1,-4-2 35,3 3 0,-2 2-106,-2 7 1,-1 0-44,1 0 126,-7 0 1,-1 2-4,-7 3 1,0 3 5,0 7 1,0-1 33,0 1 0,-5 0-30,0-1 1,-2 1 58,2 0 0,4-1-48,-4 1 0,3-5 22,2 0 1,0-5-2,0 4 0,0-5 1,7 2-12,3-6 1,3 0 4,1-6 0,1-1 6,0-3 1,4-3-7,1 4 0,0-3 74,-6 2 1,1-1-72,0 6 1,-6 0 149,1 5-137,0 0 14,5 0-65,-1 7 1,-4-1-4,0 4 1,-5 3-211,5-3 0,-5-4 79,4-1 1,-4 2 169,5-2 0,6 6 0,7-3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6:00.7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1 530 7569,'15'0'0,"-1"0"0,1-9-143,0-5 181,-1-1 1,3-13 31,2 4 1,-1-6-87,7-4 0,-7 3-80,1-3 56,-2-4 1,-9 7-117,-3-3 1,-4 3 82,-1 1 1,-6 1-533,-4 0 605,-10-1 0,4 1 0,-5-1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6:01.3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3749 1 7569,'-36'1'0,"-3"4"0,-10-3-139,-5 3 127,-10-4 0,-9-1-403,-11 0 1,-9 0 481,-5 0 0,0 0-260,5 0 0,43 0 1,-1-1 240,-47-4 0,43 4 1,-1 0-23,-7-1 0,-1-1 0,2 3 1,-1 0-11,-5 2 1,-1 1 0,0 1 0,-1 0-184,-6 3 1,0 1 0,7-1-1,1 1 67,0-1 0,-1 0-201,-3 1 0,0-1 1,2 0-1,-2 1 236,-4-1 0,0 1 0,11-1 0,1 0 44,5 1 0,1-1 0,-2 0 0,1-1-90,0-1 1,0 0-1,2-1 1,1 0 86,4-1 1,1-1 0,-37-1 49,15 4 1,7-3-125,12-2 0,-1 0 382,6 0 0,6 0-284,9 0 0,2-5 0,4 0 0,5 2 0,2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6:01.9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74 7569,'0'8'-1285,"0"5"1584,-7-4 0,1 5-245,-4 1 9,-3-7 0,5 5-26,-7-3 0,-6-2 38,-4 2 0,2-5-121,-1 5 1,-1-7 116,-4 2 0,6-4-117,4-1 0,2 0 14,3 0 1,0-6 14,5-4 1,2-5 4,7-4 0,7 1-78,2-7 0,11 7 64,5-1 0,-3 2 13,3 3 1,4 1 30,6 3 1,-1-2-32,-5 8 0,6-1 106,-1 5 0,-1 1-53,-9 4 0,-4-2 89,-10 7 0,1 0-91,-6 5 1,-7 4 12,-8 1 1,-4 1-63,-6-1 0,2-2 52,-6 6 1,-1-4-85,-4 4 0,-1-4 77,1 4 1,0-4-83,-1 5 1,2-6 42,4 6 1,-2-7-11,6 1 1,2 2 24,8-1 1,-1 0-1,6-6 0,3 1-10,12 0 0,11-5 4,14-1 0,7-5-64,2 1 0,-1 1 60,1-1 1,7 0-282,-2-5 1,1-5 280,4 0 0,0-6 0,5 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59.9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74 368 7569,'8'0'-463,"5"0"1,-11-2 728,3-3 1,1-3-155,-1-7 1,0-1-36,-5-4 0,0 2-107,0-6 10,7 6 0,-6-8 14,4 6 0,-3-4-176,-2 4 0,0-4 13,0 4 0,0 0 126,0 6 1,0-6-447,0 1 489,0 5 0,6 1 0,3 5 0</inkml:trace>
  <inkml:trace contextRef="#ctx0" brushRef="#br0" timeOffset="208">236 147 7569,'0'15'-523,"0"0"1,0-6 471,0 1 301,0-6 1,-2 2-125,-3-6 0,2 0-43,-7 0 0,5 0-160,-5 0 146,1-6 0,-8 4-69,-2-3 0,2-2-151,-2 3 0,-2-1-578,1 5 729,-6-7 0,3 5 0,-6-4 0</inkml:trace>
  <inkml:trace contextRef="#ctx0" brushRef="#br0" timeOffset="497">530 324 6001,'0'-15'513,"0"-5"-490,0 1 0,0-7-38,0 1 1,0 2-249,0-1 0,0-1 263,0-4 0,6-1 0,2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5:57.9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471 192 7569,'-15'1'-85,"1"4"1,-6-3-127,0 3 0,-1-4 243,2-1 1,2 0-12,-2 0 1,-4 0-223,-2 0 1,4 0-7,1 0 1,-1 0 206,2 0 0,-1 0 0,5 0 0</inkml:trace>
  <inkml:trace contextRef="#ctx0" brushRef="#br0" timeOffset="186">368 0 7569,'-2'20'0,"-2"0"0,-5-2 466,-5-9-287,-1 4 1,-1-9-108,-4 6 0,2-7-48,-6 2-188,-1 3 191,-4-6 1,-1 4-113,1-6 1,1 0-203,4 0 1,2 0 286,8 0 0,-8-6 0,0-3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6:03.8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949 1 7569,'-7'13'-543,"-2"-3"0,1-2 652,-2-3 0,5-2-35,-5 7 0,0-5 14,-4 5 1,-3-1-48,-2 6 1,1 1 54,-7 4 1,6-4-69,-6 4 0,-1 3-7,-8 1 0,-4 4 2,-6 1 0,-2 6 2,-3-1 0,-1 5-74,-4-5 1,-2 7 48,7-1 0,5 2-95,5 2 0,6-5 61,-1 0 0,5-6-44,4 1 0,2-4 57,4-6 1,7-1-61,-3-3 54,4-4 1,1 5-89,0-6 81,7-7 1,3 4 4,10-7 0,3-1 22,2-4 1,4 0-20,1 0 1,8-1 55,1-4 1,2 3-57,8-3 1,-1 4 107,1 1 0,3 0-88,-2 0 0,-4 0 70,-2 0 1,-3 0-55,-2 0 1,-6 5 31,-3 0 1,-5 6-9,-6-1-15,4 3 0,-11 2-37,3-1 0,-8 1 33,-2 0 1,-7-1-69,3 1 0,0 1 25,0 4 0,0-4-6,0 4 1,2-2-9,7 1 1,0-2 28,0 2-1,2-2-10,3-3 0,4-4 6,11 0 1,3-7 92,6 2 0,2-5-89,4-5 1,-4-4 105,3-11 0,3 2-32,3-7 1,-3 1 121,2-5 1,6 1-24,4 3 0,0-2-54,-5 2 0,-7-1 75,-3 1 1,-4-1-92,-6 7 0,-2-1-16,-8 5 0,-6 1 22,-3-1 1,-5 0-114,-5 1 0,-9 4 39,-11 0 1,-9 5-56,-5-5 0,-2 7-328,2-2 0,-2 3 162,7 2 1,1-4 199,8-1 0,-2 0 0,4 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6:04.5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1030 633 7569,'-7'14'-477,"-1"-5"1,-7 2 453,0-6 1,-1 0 306,-3-5 1,-4 5-201,-7 0 0,-1 1-55,-3-1-71,-4-3 1,-4 4-114,3-6 0,-2 5-173,7 0 1,-1 0 327,6-5 0,0 6 0,-1 3 0</inkml:trace>
  <inkml:trace contextRef="#ctx0" brushRef="#br0" timeOffset="219">236 956 6996,'6'-15'-833,"-4"1"1571,3-1-292,3 0-312,0-6 1,7-2-90,0-6 1,-1-1-120,1 1 0,-5-4-190,0 4 1,-2-9-462,2 9 725,3-4 0,-12 4 0,6 0 0</inkml:trace>
  <inkml:trace contextRef="#ctx0" brushRef="#br0" timeOffset="507">809 1030 6845,'10'-10'464,"0"0"0,-5-6-462,4-9 0,1-3 59,5-1 1,0-5-228,-1-1 1,-4-4-37,0 5 1,0-5 201,4 4 0,8-5 0,0 2 0</inkml:trace>
  <inkml:trace contextRef="#ctx0" brushRef="#br0" timeOffset="1210">824 1 7225,'-15'0'306,"0"0"-241,7 0 0,-10 0-9,4 0 1,-6 1-18,0 4 0,-3-2-42,-6 7 0,0 0 81,-1 5 0,1 1-102,0 4 1,-1-2 74,1 6 0,-4 1-76,4 4 0,-4 2 40,8 3 0,-2-3-8,-3 4 1,3 1-44,2-2 0,-3 2 55,4-2 1,-4 4-55,-1 6 0,1 2 45,3 3 1,-1-2-45,7 7 0,1-5 35,8 5 1,-2-7-66,8 2 1,-1-3 22,5-2 0,1-2-5,4-2 1,3 0-68,7-5 0,1-1 87,4-5 1,3-1-43,6-3 0,2 1 23,4-7 1,-3 1-6,7-5 1,1-2-2,4-3 1,1-4 106,4-6 1,4-3-6,6-7 0,6-1 84,3-14 1,-1-4-81,2-6 1,-12-5 105,2 0 1,-8-7-159,2-2 0,-2-7 100,8 3 0,-8-6 3,7-5 1,-9-1-18,0-4 1,-11-1-103,-9 6 1,-12 1-46,-12 4 0,-5 2-146,-5 3 0,-12-3-163,-12 3 0,-9 3 178,-11 2 0,2 7-559,-7 7 748,7 1 0,-15 19 0,3 1 0,-2 7 0,1 5 0,1 2 0</inkml:trace>
  <inkml:trace contextRef="#ctx0" brushRef="#br0" timeOffset="2065">1779 1059 6407,'10'0'303,"0"0"1,0-7-150,4-2 1,3-4 2,2-2 1,1-1-105,9-4 0,-6-3-13,11-6 0,-6 4-39,6 1 0,-4-1-29,-6-4 1,-1 6 39,-3 3 1,-9 4 102,4 1-240,-4 7 0,-2 0 38,-5 3 35,5 3 1,-8-2 23,4 8 0,-3 0 7,-2 6 1,0-1-3,0 6 1,-5 5 2,0-1 1,-5 6 35,5-6 0,-1 6-31,1-6 0,3 1 13,-3-5 1,2-1-28,-2 1-3,4 0-3,-6 0 1,9-7 23,3-3 0,3-4 5,6-1 1,-2-1-8,3-4 0,-7-3 26,11-7 0,-6 0-27,7 0 0,-4 1 41,-1-1 0,-2 5-15,-3 0 0,3 7 3,-3-2 0,3-1 23,1 1 1,-4 0 5,0 5 0,0 0 26,5 0 0,-1 5-50,1 0 0,0 6 0,-1-1 1,1-3 13,0 6-178,-1-5 159,1 0 1,0 3-72,0-6 1,4 5-128,1-5 0,-1 5 51,-4-5 1,0 4 131,-1-4 0,1 7 0,0-4 0</inkml:trace>
  <inkml:trace contextRef="#ctx0" brushRef="#br0" timeOffset="2752">3087 383 7569,'-8'0'-700,"-5"0"649,3 0 1,2 5 50,-2 0 0,1 0 134,-6-5 1,-5 0-96,1 0 1,-1-5-88,5 0 0,2-7 53,4 3 1,-3-5-3,7 0 0,-5-3-77,6-2 1,-1 3 84,5-4 1,0 2-50,0-2 0,6 4 32,4-4 1,8 4 35,2 1 1,1 6-41,-2-1 0,4 7 141,7-2 1,-1 3-79,0 2 1,-1 0 85,-3 0 1,-4 7-46,-6 2 1,-7 4-23,-3 2 0,-4 0-50,-1-1 0,-11 6 41,-4 0 1,-8 6-104,4-2 1,-7-1 94,1 2 0,4-7-48,1 1 0,4-2 54,1-3 1,1 1-3,-1 0 0,7-1 91,3 1 1,3-5 12,2 0-84,0-1 0,8 5-12,7-5 0,1 3-38,9-7 1,4 0 54,6-5 1,5 0-191,0 0 0,2 0-139,2 0 0,-1-2-177,-4-3 0,-3-2 179,-7-2 243,-6-4 0,5-2 0,-5-8 0</inkml:trace>
  <inkml:trace contextRef="#ctx0" brushRef="#br0" timeOffset="3169">3543 1133 7569,'28'-2'0,"-4"-3"0,4-5-62,-3-9 107,2-4 1,8-7 218,-1 1-221,0 0 1,1-14-130,-1-6 1,-1-6 100,-9-4 0,2 5-318,-6 0 0,-6 0 167,-4-5 1,-6 5-234,0 0 224,-15 7-81,1-10 1,-31 5-1,2-7 1</inkml:trace>
  <inkml:trace contextRef="#ctx0" brushRef="#br0" timeOffset="3640">1720 1294 7569,'-14'0'-22,"-1"-6"183,0-4 149,7-3-150,-5-2 1,10-6 114,-7-4-215,7-2 1,-4-8 134,7 1 0,2-8-115,3-3 1,5-5 102,9-9 1,7-6-298,13-4 0,2-3-541,13-1 0,5-6 655,-28 40 0,2 0 0,5-4 0,0 1 0,0 1 0,0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6:23.5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1118 912 5963,'-9'-2'1055,"3"-1"-545,-1-2-594,-1-7 166,-7 11 0,6-7 0,-1 4-48,-2-1 1,-1 1 13,-1 4-13,-1 0 0,-5 0-77,1 0 119,-1 6-31,-1 2 1,3 2-28,-7 0 1,6 0 31,-6 4 1,6 3-18,-6 2 16,7-9-54,-3 16 1,6-16 7,1 10 0,-1-4 7,0-1 0,2-1-10,3 1 0,2 5 6,3-1 12,4 1 1,-6-4 18,7 4 26,0-4 1,5 5-44,0-6 0,8 0 7,2-1 1,1 1-4,9 0 0,-6-5-30,6-1-1,-1 1 1,10-2 4,1-3 1,1 2 37,-2-2-42,4 0 1,1-5-9,0 0 30,-6 0 136,3 0-142,-7 0 0,5-7 26,1-3 1,4-3 5,-5-1 0,2-3 33,-2-2 1,-1 1-1,4-5 6,-1 2 1,-3-4-4,-8 5 1,-1-6 24,-9 2 1,1-2-39,-11 1 1,-2-3-170,-8 4 143,-9 3 0,-16-5 0,-9 6-135,-3 2 0,-4 2-39,-3 1-405,3 0 363,-4 1 1,10-1-163,1 0 0,6 5-207,-1 1 0,-2 0 545,2 0 0,-7-4 0,4 4 0</inkml:trace>
  <inkml:trace contextRef="#ctx0" brushRef="#br0" timeOffset="7806">1294 1500 6755,'-2'-9'-59,"-3"5"61,4-5 46,-12 8 1,9-7 11,-5 3 0,4 3 39,-5-3-49,0 4 1,-5 1 4,1 0 0,-1 0 25,0 0-37,1 0-1,-1 0 1,0 0-60,1 0 53,-8 6 0,6-4-115,-4 3 113,-3-4 0,6 4-62,-8 0 53,7 6 1,-8-7 4,6 6 1,-4-6-55,4 6 1,-4-5 3,4 5 1,-4-2-1,2 4 32,0-3 1,4 1-52,-2 5 42,4 0 1,-1-6 7,-2 1 1,2 0 1,-2 5 1,4-1 0,4 3 22,1 2 0,2-2 24,-2 2-51,-3-2 0,10-3-1,-7 1 0,6 0 2,0-1 0,2 1 1,2 0-13,0-1 1,0 1-37,0 0 47,0-1 0,6 0 2,4-5 1,3 4-27,2-3 1,5 2 0,1-1 2,2-1 0,3-5 12,8 5 0,-1-7-11,6 2 0,2 1 10,8-1 0,-3 0-1,3-5 0,-4 0 56,-1 0 1,-1-5 6,-4 0 1,4-6 21,-4 1-74,10-3 1,-4-2 8,4 1 0,-3-1 17,-2 0 0,-6 0 21,-4 1 1,-4-1-1,-6 0 10,-4 1-69,-4-1 26,-1 7 0,-7-5 7,-3 3-16,-4-10 1,-9-1-35,-6-3 1,-8 2-102,-7 8 1,-2-3 55,-3-2 0,1 2-238,-6-2-208,6 3 324,-9 1 1,11 0-3,-4 0 0,9 1 189,2-1 0,-1 0 0,-4 1 0</inkml:trace>
  <inkml:trace contextRef="#ctx0" brushRef="#br0" timeOffset="11425">500 1779 6266,'0'8'656,"0"-1"-360,0-7-274,-6 0 0,-1 1 34,-3 4 0,-3-3 0,2 3-14,-7-4 0,0-1-69,-7 0 1,-1 0 84,-8 0 0,3 5-113,-3 0 0,3 0 91,1-5 1,1 0-179,-1 0 60,1 0 1,6 0-3,4 0 0,-3 2-11,3 3 0,4-4-437,5 4 142,7-3 390,-4-2 0,7 0 0</inkml:trace>
  <inkml:trace contextRef="#ctx0" brushRef="#br0" timeOffset="11864">338 1970 7150,'0'8'-271,"7"-1"207,-5-7 1,6 0 191,-3 0-119,-4 0 1,8 0 116,-5 0-83,-2 0 29,11 0-4,-11-7-12,11 6 0,-5-11-10,7 7 1,-6-5 12,1 5 0,0-6-71,5 1 53,-1 4 0,1-7-12,0 3 0,-5-2 0,-1 1 29,3 1 0,-4 2-42,2-2 1,-5-1 50,5 6-34,-7-7 1,3 9 36,-6-7-37,0 7 0,-6-8-15,-4 6 0,-3-2 3,-2 2 1,1 4-97,-1-4 35,-6-3 0,-1 6-65,-2-3 1,1-1-49,3 1 1,4-5 0,-3 3-124,2-1 1,2 0 275,1-2 0,6-3 0,1 5 0</inkml:trace>
  <inkml:trace contextRef="#ctx0" brushRef="#br0" timeOffset="15593">2161 2088 7569,'-8'0'-866,"1"0"779,1 0 158,4 0-267,-11 0 183,12 0 0,-11-2 62,7-3 0,-1 3 54,1-2-69,3 2-3,-11 2 0,10 0 48,-7 0-72,0 0 0,0 0 21,1 0 1,4 0-26,-5 0 60,7 0-52,-10 0 29,11 0-47,-11 0 0,6 2 30,-2 2 0,-4-2-37,3 3 26,-3-3 0,-2-1-4,0 4 0,5-3 0,1 3 0,-1-2-6,-5 2 1,0-2-2,1 7 0,4-5-3,0 5 1,2-6 7,-2 6 1,-1-5 50,6 5-49,-7 0 6,11 4 86,-12 1-91,11 0 0,-6 0 51,3-1 1,3 1-45,-2 0 1,2-1 10,2 1-10,0 0 1,0-1-26,0 1 33,0 0-8,0 0 1,0-1-39,0 1 36,0 0 1,5-6-39,0 1 0,1 0 21,-1 5 0,-2-5-4,7-1 15,0 1-21,5 5 0,-1-5 16,1-1 0,0-4-9,-1 5 6,1-7 0,2 9 0,2-7-5,-3 0 0,12-4 2,-3 4 1,1-3 1,-2 3 0,4-4 19,-3-1 1,2 0 1,3 0 1,-1 0 109,1 0-125,-1-6 0,-1 3 32,-4-7 0,2 0 36,-6-5-59,0 7 0,-6-5 84,1 3-77,0-3 1,-1-2 43,1 1 0,-5-6-31,0 1 1,-7-1 29,2 5-33,3-6 1,-6 5-39,3-4 1,-4-1-116,-1 1 0,-6-4-19,-4 4 1,-3-4 86,-2 4 1,-1-1-130,-4 1 1,-4 9 52,-11-4 0,-2 5-49,-7 1 0,0-3-4,-1 7 0,1 0 182,0 5 0,0 0 0,0 0 0</inkml:trace>
  <inkml:trace contextRef="#ctx0" brushRef="#br0" timeOffset="26929">2191 2690 6210,'-9'0'24,"1"0"220,3 0-214,4 0 15,-6 0 22,1 0 0,2 0 12,-5 0-33,-1 0 1,-5 0 47,0 0-80,1 0 1,-1 0 10,0 0 0,1 0 17,-1 0 0,0 0-83,0 0 0,-4 0 14,-1 0 0,1 5 50,4 0 0,-1 2-82,-4-3 72,4-2 1,-6 10-9,8-8 0,-6 8 11,1-2 1,-1-4 4,5-1 1,2 3-19,3 2 1,-3-2 0,4 2 1,0-2 14,0 2 0,4 3 1,-5-3 0,7 3 29,-2 2-38,3-1-2,-4 1 1,4 0-11,-3-1 10,3 1 0,2 5 9,0-1-23,7 1 0,-5-5 11,2-1 1,0-1-5,1-3 1,-2 3-5,7-3 1,-5 3-3,4 2 1,-4-2-2,5-3 1,0 3 0,5-3 1,-1-2 15,1 2 1,1-7-11,4 2 0,3-2 82,6 2-80,1-4 0,1 6 21,3-7 0,3 0 1,8 0-10,-1 0 1,0 0 2,0 0 1,-2-2 50,-2-3 1,0 2-50,-5-7 0,-1 6 75,-5-6 0,-4 2-67,-1-2 1,-1-3 96,2 3-97,-4-3 1,-6-2 102,-1 0-100,-5 1 0,2-1-5,-6 0 1,0-1 8,-5-4 0,-2 4-180,-3-4 172,-3-2 1,-7 4-150,1-7 1,-6 7 87,0-1 0,-4-3-86,4 3 1,-4-1-1,3 5-72,-2 1 0,-2 4-96,-4 0 0,4 5 22,1-5 265,-1 7 0,-11-10 0,-1 5 0</inkml:trace>
  <inkml:trace contextRef="#ctx0" brushRef="#br0" timeOffset="29429">2661 3249 6978,'0'-8'368,"-2"1"-279,-3 7 1,2 0 13,-7 0 0,7-2-77,-2-2 1,-3 2 35,-2-3 1,-1 2-107,1-2 1,-3 3 142,3-3-217,-3-3 1,3 7 41,0-4 0,1-2-60,-6 2 0,5-5-343,0 6 300,7-8 1,-5 10 178,3-2 0,3-5 0,-4 1 0</inkml:trace>
  <inkml:trace contextRef="#ctx0" brushRef="#br0" timeOffset="29907">2470 3278 7363,'-7'8'-619,"6"-1"721,-6-7-97,1 0 0,2-5 130,-5 0-83,5-6 1,-7 7 52,6-5-99,0 5 1,0-4 56,0 3 1,-1 2-91,1-7 58,3 7-48,-4-10 18,6 11 1,0-11 39,0 3 0,0 2-89,0-2 0,1 6 8,4-6 58,3 0 0,5 0-4,-3 0 0,3 2-21,-3-2 1,5-3-6,4 3 1,-6 2 17,7-1-3,-13 5 0,12-4-318,-9 3-27,3 4-124,2-13 466,-1 13 0,-5-6 0,-3 7 0</inkml:trace>
  <inkml:trace contextRef="#ctx0" brushRef="#br0" timeOffset="34505">2587 3763 6078,'0'8'217,"0"-1"-86,0-7-43,7 0 20,-5 0-6,4 0 10,1 7-31,-6-6-35,12 6-4,-11-7-44,5 0 0,-3 1 51,1 4 0,7-3-40,-2 3 1,-2-4 19,2-1 0,-1 2 0,6 1 5,0 2 1,1 0-14,4-5 0,-4 0 9,4 0 1,1 0-28,-2 0 16,1 0 1,0 0 18,-1 0-25,1 0 1,-1 0 15,1 0 1,0 0-3,-6 0 0,3 0-5,2 0 0,-2-5 0,2 0 0,-2 0-4,-3 5 0,1-1 1,0-4 0,-1 2-30,1-7 32,6 7-5,-4-4 1,4 2-25,-7 0 22,1-6 1,0 7-1,0-5 1,-1 4 0,1-3-7,0 1 1,-1-3-5,1 5 1,-5-4-32,0 4 39,-1-7 6,0 11-49,4-12 39,-12 4 0,11-5-9,-7-1 1,0 5-5,-5 0 1,0 1 0,0-6 4,0 0 1,-5 5 0,0 1 1,-5-1-3,5-5 1,-6 0 1,4 6-1,-3-1 0,-3 2 0,3-2 0,2-2-1,-2 7 1,1-6 1,-6 1 0,0 4 16,1 1-16,-1 3 11,0 2 0,-1-1 1,-4-4 1,4 3-12,-4-3 0,-1 4 2,1 1 1,-4 0-4,4 0 1,-6 0 6,2 0-23,3 6 19,-7-4 0,7 4 0,-4-6 0,-1 2-10,6 3 0,-4-4 4,4 4 2,-6 3 1,10-6-2,-4 3 0,4-2 0,1 2 1,0-3 0,1 4-1,-1 1 1,0-6 0,1 6 0,-1-2 10,0 0-10,1 6 0,-1-4 0,0 3 0,0 3 1,1-4 10,-7 4 1,9 1 0,-3-5 0,4 4 13,-4-3-20,1 3-2,5 2 0,-2-5 36,6 0-35,0-1 1,4 1 0,-3 0-36,-1 1 39,0 2-35,5-4 1,7 4-2,3-3 0,-2-2-6,2 1 1,1 0-6,9 0 1,-4 3-188,4-7-5,3 6 209,-1-9 0,8 4-144,-1-6 1,6 0-227,-1 0 0,5 0 392,-5 0 0,7 0 0,-3 0 0</inkml:trace>
  <inkml:trace contextRef="#ctx0" brushRef="#br0" timeOffset="1167">4983 868 7569,'-14'0'-944,"4"0"890,0 0 1,0 0 224,-4 0 1,-1 0-132,0 0 0,-4 1 37,-1 4-49,0-3 1,-1 4 17,-3-6 0,1 2 9,-2 3 0,1-2-6,-6 7 1,1 0-1,0 4-13,-1 1 1,2 0 4,4-1 1,-4 8 25,4 2-30,2-3 1,-4 7 5,7-3 0,-1 2 48,5 3-46,1-7-5,-1 4 0,7-5-159,3 2 145,3 4 1,2-5 0,0 5-35,0-4 1,8 2 21,7-6 1,2 4-5,7-4 0,1 0-13,4-6 0,7-4-7,3 0 0,5-7 2,5 2 0,-3-3 0,3-2 0,-3 0 46,-2 0-34,-7-7-1,6-1 1,-12-7 100,3 1-99,-3-8 1,-2 4 108,1-6 0,-6 4-87,1-4 6,-1-1 0,-1-4 10,-3-1 0,-4 1-29,-1 0 32,-7-1-18,-1 7 0,-7-4-187,0 2 105,-7-3 1,-8 1 0,-9 2-219,-4 5 0,-3-1-89,-3 2-50,-4-1 1,-1 7-34,0 3 444,6-3 0,-9 5 0,4-7 0</inkml:trace>
  <inkml:trace contextRef="#ctx0" brushRef="#br0" timeOffset="2970">4998 721 6680,'7'-9'-22,"-6"3"0,7 1-30,-3 0 104,-3-6-70,11 2 59,-5-5 1,2 4-25,0 0 48,0 0-28,4-4 1,1 1-9,0 3 0,4-3-8,1 3 1,6-1 7,-1 1 0,2-3-2,3 3 0,1-5 16,3-4 1,-1 2 4,6-2 0,-5 2-74,5 3 130,-6-1 1,5 0-46,-4 0 0,2 1 46,3-1-69,3 0 0,-4 1-66,6-1 70,0 0 1,2 1 2,3-1 1,-3 0-31,3 1 0,-2-1-8,2 0 1,-6 0 0,4 2 38,0 4 1,7-5-69,0 5 1,5-3 17,5 2 1,-2-1-7,6 6 1,-9-6-80,5 1 97,-7-3 1,13 0 0,-3 1-31,5 3 25,-2-1 1,10 2-1014,-6 3 1002,-7-4 9,-9 8 0,-2-6 17,-7 7 0,5 0 1,-4 0 10,3 0 0,-4 0 6,5 0 0,0 0 5,4 0 1,-5 2 7,-4 3 0,-4-2-42,-1 7 1,-4-2 522,-1 2 1,-2 3-587,3-3 73,2 3 1,-9 2-30,6-1-6,-6 1 30,9 0 1,-11-1-16,3 1 0,-8 1 5,-1 4-19,-7-4 19,3 12 0,0-12 0,-4 7-1,2-3 0,-7-2 1,-2 6-11,-1-6 0,1 3 1,-2-4 10,-1 2 0,-1-2-76,-1 2 0,-3-2 48,3-3 1,-4 1-5,-1 0 0,0-1-1,0 1 0,0 0-7,0 0 1,0-6-126,0 1 5,-6-7 101,4 11-181,-4-13-13,6 12-350,0-11 604,0 4 0,0-6 0</inkml:trace>
  <inkml:trace contextRef="#ctx0" brushRef="#br0" timeOffset="3352">8937 441 7569,'0'15'-1156,"0"0"1194,0-7 1,-4 5 0,-3-5 26,-1 0 0,0 5-11,-2-3 0,-3 3 2,3 2-34,-3 0 0,-2 3 41,1-4 0,0 4-15,5-8 0,-4 3-25,3 2 1,2-1 58,-2 1-177,0 0 124,2-7 0,-5 3 8,3-6 0,2 5-139,-2-5 109,0 0 1,0-5 1,1 0 7,-1 0 0,-5 0 3,0 0-13,1 0 1,-1-2 0,-1-1-23,-4-2 1,2-6 30,-6 1-100,6 3 0,-10-6 57,3 4 0,-2-5-154,-3 0 1,1-1 10,-1 0 1,1 1-236,0-1 406,-1 7 0,-6-12 0,-1 4 0</inkml:trace>
  <inkml:trace contextRef="#ctx0" brushRef="#br0" timeOffset="9210">5983 1485 6493,'-10'0'173,"0"0"-137,1 0 1,-6 0 16,0 0 0,5-2 28,1-3-49,-1 4 0,-10-6 11,1 7 1,-6 0-7,5 0 0,-6 2 0,2 3-112,3-4 113,-7 12-6,5-11 1,0 10-34,3-8 0,-1 8-10,2-2 1,-3-2 3,3 2 1,2-1 25,-2 6 1,4 0-91,5 0 77,-3-1 1,7 1-14,-4 0 0,-1-1-11,6 1 4,0 0 15,-2 6 1,6-5-2,-4 4 0,3-4 50,2-1-49,7 0 0,-4-1 8,7 1 0,-2 0-6,2-1 1,3 1 0,-4 0 2,5-1 1,0 0 8,1-5 0,0 4 11,-1-3 53,1-3-72,0 6 0,4-12 5,1 4 1,6 2-28,-1-2 24,2 0 0,9-5-12,3 0 1,-1 0 14,1 0 0,-1-2-13,1-3 1,2 2 0,-9-7 38,-4-1 1,0 2-32,-8 0 1,1 1 76,-2-2-75,-2-3 0,2 3 17,-9-10 1,3 4-3,-3-4-49,3 4 39,-5 1 0,0-1-20,-3-4 0,-3 4 0,1-5-39,-6 0 1,-5 4-138,-7-2 0,-1 2 60,-4 3 0,-3-1 43,-6 0 1,0 1-221,-1-1 299,1 0 0,-7 0 0,-2 1 0</inkml:trace>
  <inkml:trace contextRef="#ctx0" brushRef="#br0" timeOffset="16874">5998 2146 7569,'-9'0'-771,"-4"0"937,12 0-132,-12 0-35,5 0 1,-7 0 29,0 0 1,-1-5-3,-4 1 1,2-1-1,-5 5-10,2 0 43,-5 0-109,3-7 92,0 6 1,-4-6-13,2 7 1,2 0-5,-1 0 0,6 5 0,-4 1-52,1 3 1,3-5 54,-6 6 0,4 0-95,-4 5 80,6-1 1,-4 1 0,6 0-30,-3 0 21,2-1 1,-2 1 4,9 0 1,-3 4 2,3 1 0,3 1 0,2-3 20,4 2 1,1-1-40,0-4 1,1 0 18,4-1 0,5 4 4,10-3-6,-4 3 0,7-10-19,-3 7 1,-2-2-1,4-2 7,0-1 1,2-7-7,-4 2 1,6 2-12,-2-2 19,4 0 1,2-5-7,-1 0 0,2 0 0,3 0 6,5 0 0,4-7-6,1-3 0,-5 2 3,0-2 0,-6 1 0,1-6 0,-4 2 29,-6 3 0,-2-3 3,-8 3 0,4-3 61,-3-2 0,3 1-79,-8-1 0,-4 0 5,-1 1-5,-3-1 1,-2 0-40,0 0 1,-7-1 0,-3-2 3,-3-1-200,-8-1 111,-2 5 1,-8 1 62,-3-1 0,1 0-98,-6 0 1,0 6-329,-5-1 264,0 7 1,4-9 208,1 7 0,0-6 0,-5 3 0</inkml:trace>
  <inkml:trace contextRef="#ctx0" brushRef="#br0" timeOffset="21123">5336 2161 6569,'-10'0'41,"1"0"0,4 0 8,-5 0 1,7 0-6,-10 0 0,9-2-33,-6-2 0,1 2-20,-6-3-77,0-3 113,7 6 0,-5-6 0,3 3 0,-3 4-106,-2-4 1,1 3 19,-1 2-83,0-7 1,1 6-9,-1-4-159,7 3 309,-5 2 0,11-6 0,-4-2 0</inkml:trace>
  <inkml:trace contextRef="#ctx0" brushRef="#br0" timeOffset="21649">5292 2323 6022,'-8'6'80,"0"-4"165,3 3-20,3-4-203,-4-1 75,-1 0-80,5 0 0,-6-4 17,3-1 41,4 0-33,-6-2 18,7 6-19,0-12 1,7 11 0,-1-6 0,4 3 1,3 3-10,-3-3 0,-2-1 4,2 1 0,0 0-29,4 5 0,1-5 16,0 0 1,-5 0-4,-1 5-3,1-6 0,5 4 0,0-4 12,-1-1 0,-4 5-6,0-2 1,-5-3 0,5 2 0,-7-1-57,2 1 56,-4 3 0,4-6-19,0 3 34,0 3-100,-5-11 70,-6 12 0,2-11-149,-5 7 0,-1-1 54,-5 1 1,0 2 0,1-6-250,-1 3 1,0-6-99,1 3 433,5 2 0,-10-12 0,2 2 0</inkml:trace>
  <inkml:trace contextRef="#ctx0" brushRef="#br0" timeOffset="28044">6865 2705 6078,'-5'-10'129,"0"0"0,-5 5-54,5-4 1,-4 4-47,4-5 127,-7 7-134,4-10 1,-2 11 26,0-3 0,-1-1 1,-9 1 0,2 0 106,-6 5-114,-1 0 1,-1 0-11,-3 0 1,3 5-4,-8 0 0,2 4 61,3-4-83,6 7 0,-3-4 18,6 7 0,-4-1-2,4 1 1,1 1 10,4 4 1,5-4-8,0 4 0,7-2-40,-2 1 1,4-2 40,1 2 0,11 4-114,4 2 106,9-4-25,-1 7 0,7-10-4,-1 6 0,0-6 19,1 2 1,-1-2-26,1 1 1,-1-4 2,0 0 16,-6-1 1,3-5-4,-6 5 1,1-4 21,-1 0 1,-4-2-18,4 2 30,-4-4 0,5-4-42,4 3 0,-2-4-27,1 4 40,7-3-18,0-2 0,5-5-1,-6 0 0,-1-6 23,0 1 1,1 2-2,-1-2 1,-4-1 45,-1-9 0,-6 4-53,2-4 1,-4 4 43,-1 1 0,-2-1-35,-3-4 0,-4 4 34,-6-4-31,0-3-12,-6 7 0,-4-12 5,-10 4 0,2 1-23,-6-2 1,-2 6-8,-9-6 1,-2 2-89,-7-1 1,0 3 66,-1 6 1,-4 2-229,0 3 154,0-3 0,4 11-71,-4-3 0,-4 4 0,-5 1-19,-1 0 0,0 0-72,0 0 134,7 6 1,-5 3 0,5 5 0</inkml:trace>
  <inkml:trace contextRef="#ctx0" brushRef="#br0" timeOffset="35478">7129 3381 7227,'-8'0'-1051,"-5"0"1145,3 0 1,2 0 128,-2 0-196,1 0-11,-6-6 1,5 4 166,0-3-159,1 3 1,-1-2 89,0-1 0,0 0-73,-5 5 1,1-2 82,-1-3-84,0 4 0,1-6 0,-1 7 36,0 0 0,-4 0-52,-1 0 1,-4 0 39,4 0 0,-6 0-39,1 0 0,2 0-6,-1 0 0,-1 0-41,-4 0 53,0 7 0,-1-4 28,1 7-100,-1-7 1,1 10 59,0-3 0,4-2-8,1 2 0,6 0-2,-2 4 1,5 1-3,6 0 0,-3-1 2,7 1 1,0 5 4,5-1 0,2 1-34,3-6 28,3 1 1,8 5-16,4-1 0,-2-1 1,6-6 18,3-2 0,0-1-39,3 6 32,-7-7 0,4 4-9,-2-7 0,1 4-11,-1-4 1,1 0-2,-7-5 0,6 5 8,-6 0 1,6 0-6,-6-5 9,8 0 1,-6 0-6,3 0 4,4 0 1,-7-5 9,4 0 0,3-6-13,-4 1 23,4-3 0,0-2-18,-4 0 1,2-1 3,-6-4 0,1 4 2,-1-3 1,-9-3-1,4 3 0,-5-6-1,-1 6 0,-2-3-150,-7 3-5,-13 2 76,3-4 0,-23 7-121,4-1 1,-12 0 121,-3 0 1,0 1-232,-5-1 0,2 5-89,-2 0 396,3 7 0,-11-10 0,4 5 0</inkml:trace>
  <inkml:trace contextRef="#ctx0" brushRef="#br0" timeOffset="40809">4248 3910 6586,'-9'0'-219,"-1"0"1,5 0 255,-5 0-15,0 0-6,-4 0 1,-6 0 55,0 0-48,1 0-6,4 0 1,0 0 30,1 0-29,-1 0 1,-1 0 20,-4 0 1,4 0-23,-5 0 1,1 0-4,0 0 0,-1 0 11,2 0 1,2 0-29,-2 0 0,-3 0 38,3 0-30,-1 0 0,5 0 0,1 0 1,-1 5-33,0 0 1,1 2 37,-1-2 1,0-4-60,1 4 51,-1 3 4,7-6-15,-5 11 1,4-10 7,-5 7 0,-1 0 1,0 4 4,1 1-4,-1 0-3,0 0 0,2-1 0,3 1 1,4 0 0,1-1 0,0 1 3,2 0-11,1-1 8,2 1 0,2 0-4,3 0 1,-2-1 2,7 1 0,-5-2-1,4-3 1,-4 3 0,5-3 0,0-4 0,0 6 0,0-7 0,-6 4 0,6-4 0,0 7 0,5-9 0,-1 7 0,1-7 0,0 2 0,0-2 0,-1 2 0,1-3 10,0 3 0,6-4 1,3-1 0,-1 0 47,2 0-55,-1 0 1,11 0 22,-1 0 0,0-1 3,-4-4 0,1 1-11,3-5 122,-10 5-127,11-2 0,-14 1 45,3 0 0,3-6-17,-8 1 1,6 0 2,-6-5 0,6 7 4,-6-11-27,7 5 1,-9-8 9,2 2-46,-2 4 39,-3-6 1,-1 8 11,-3-1 1,-3-5-70,-7 1 1,0-1 67,0 6-171,0-1 149,0 0 1,-12 0-53,-2 1 1,-11-1-9,1 0 0,1 1-282,-2-1 194,1 7 0,-6-4-14,1 7-264,0-6 413,-1 9 0,1-11 0,-1 5 0</inkml:trace>
  <inkml:trace contextRef="#ctx0" brushRef="#br0" timeOffset="41793">7056 3896 6644,'-15'0'-46,"1"0"1,-1 0 79,0 0 0,0 0 4,1 0 1,-1-2 56,0-3-70,-6 3 0,5-4 14,-4 6 1,2 0 0,0 0-14,-1 0 12,-1 0-8,-1 0 0,5 0-70,-4 0 69,-3 6 0,2-4-38,-4 3 0,-7 3 53,2 2-24,-2-4 0,7 8-34,1-5 29,-1 4 0,2 2 1,4 0 1,-3-1 0,3 1-16,1 0 1,1 0-6,3-1 0,1 1 1,3 0 1,-2 4-2,8 1 1,-6-1-28,5-4 36,0 0 0,3 0 3,-3-1 9,4 1-15,-6 0 2,7-1 15,7 1-17,-6 0 1,13-2 0,-5-3 1,4 3 2,2-4 0,0 0-17,-1 0 16,8-5 0,-4 4 4,6-3 4,1-4-9,11 6 1,-5-7-11,3 0 0,2 0 10,-2 0 1,5 0-21,-4 0 1,4-5 18,-5 0-4,0-6 0,-4 7-1,-1-5 1,1 4 0,-1-5 1,-4 2-2,-1-2 1,-1-3 22,1 3-23,4-3 27,-5-2 0,2 1 2,-1-1 1,-1-5-14,1 1 0,-2-7 16,-8 1-37,-5 4 1,2-2-11,-6 3 24,0 4 1,-7-12-35,-3 4 0,-3 3-81,-7 1 1,-8-1-108,-6 1 208,-7 1 0,-8 4-34,0 0-311,0 0 193,-7 7 0,1-3 159,-4 6 0,-3-6 0,4 2 0</inkml:trace>
  <inkml:trace contextRef="#ctx0" brushRef="#br0" timeOffset="54076">7174 4528 6807,'-9'0'50,"1"0"6,3 0 0,-3 0-2,-7 0 0,1 0 1,-1 0 25,0 0-59,1 0 1,-3 0 51,-2 0 0,-3 0-138,-2 0 101,-4 0 1,10 0-64,-6 0 1,-1 0 29,-4 0 0,4 0 0,1 0 18,-2 0 0,-2 1-21,-1 4 1,-1-3-10,1 3 0,-1 1 24,1-1 1,-2 5-1,-2-4 40,-1 3-46,0 0 1,9 6 4,1 0 1,1-5 0,-2-1 1,4 1-14,6 5 1,1 1 1,-1 4 0,2-4-30,3 4 38,-3-4-3,11 5 0,-4-3-10,6 7 0,0-7-5,0 1 0,6-2-36,4-3 43,3 1 1,7 0-55,-1 0 0,8-1 45,-3 1 0,4 0-4,1-1 1,2-4-2,4 0 17,-4-7-12,11 10 1,-6-11 7,3 3 0,2-4 0,-5-1-5,2 0 0,-4 0 29,5 0-30,0 0 20,-1-6 0,4-2 3,-3-7 0,4 0 10,1 1 1,0-1 32,0 0-54,-6 1 0,3-6 39,-7 0 0,-1-6-24,-9 2-19,4-4 13,-18 5 5,9-5-67,-17 5 0,4-1 1,-6 1 75,0 2-168,0 1 1,-13 1 85,-6-1 0,-9-1-67,-6 1 1,-4 4-24,-6-4 1,-5 6 0,0 2-119,2 2 0,6 2 261,2-2 0,6-3 0,-3 5 0</inkml:trace>
  <inkml:trace contextRef="#ctx0" brushRef="#br0" timeOffset="54756">8217 4469 7569,'-15'0'-1235,"1"0"1317,-1 0 0,-5 0 1,1 0 23,1 0 1,-5 0-43,-1 0 1,-4 0-24,-2 0 0,-1-5-14,-3 0 0,1-1-71,-6 1 102,0 3-11,-5-5 1,5 7-21,0 0 0,4 0 26,-4 0 1,6 0-78,-1 0 1,3 2 83,2 3-93,-1-3 0,6 11 0,-1-4 72,-1 5 0,5-5-28,1 1 0,-1 3 20,1 2-99,1 9 80,4-14 1,0 13-15,1-3 0,6-2 17,3 6-32,3 1 1,2-1 24,0 1 1,7-1-81,2 6 75,11-8 1,-2 5-20,6-8 0,-4 6-5,5-6 1,-1 1 17,5-5-3,1-1 0,-1-6 1,1 5-7,-1-3 5,7-3 0,6 4 14,7-6 0,2 2 0,-2-2 1,3-4 0,5 4-3,-3-3 0,2-4 34,-7-3 0,0-3 5,-5-7 1,0-1 140,0-4-172,0 4 2,-6-12 0,-2 7 171,-7-3-164,1-4 0,-12 5 11,-4-6 0,-9-1 21,0 1-67,-3-1 1,-11 1 0,-5 0 1,-9 1-241,-11 3 152,-4-3 1,-8 11-24,-3-8 0,4 7-132,-4-2 1,-4 4 103,-1 1-286,-3 1 266,5 6 1,-12-5 0,4 4 0</inkml:trace>
  <inkml:trace contextRef="#ctx0" brushRef="#br0" timeOffset="66821">471 4983 6516,'0'-8'187,"0"2"0,0 4-61,0-3 43,0 3-20,0-4-20,-7 6 25,6 0-147,-12 0 104,11 0-85,-11 0 0,5 0-6,-7 0-116,0 0 134,1 0-68,5 6-5,-4-4 39,5 11 1,-7-6-13,1 2 1,-1 5 36,0-5-24,7 4 1,-5 2 40,3 0 0,-3-1-32,-1 1-6,5 6 1,-2-4 36,6 2 0,-5 3-36,5-3 1,0 2 4,5-1 0,0-4-58,0 4 55,0 3 1,2-5-1,1 5-15,2-2 1,2 5-12,-2-1 0,-2 1 2,7-2 0,-7 4-6,2-4 1,-3-1-85,-2 2 97,6-1 0,-4 4-109,3-3 0,-2 2 93,2-2 0,-4-2-3,4 1 0,-1-4 0,-1 4-7,2 2 0,5-3 7,-6 2 1,6-7 85,-5 1-88,7 4 6,-4-6 0,6 4 25,1-7 1,5 1 7,-1 0 1,6-2 5,-6-3 0,6-4 28,-5-6 0,4 0 106,-4 0 1,4 0-104,-4 0 1,4-1 6,-4-4 1,4-2-95,-4-3 62,0-3 1,-6 7-31,1-4 0,0-1 38,-1 6 0,1-5-39,0 5 26,-1 0 1,-4 0-22,0 0-27,-7 0-13,10 5 51,-11 0-134,5 0 127,-7 7-5,0-5-171,0 11 165,-7-5 1,0 6-117,-2 1 108,-4 0 0,4 0-16,-5-1 1,4 1-7,0 0 0,2-1-6,-2 1 9,4 6 0,1-4 38,0 2 1,0-2-36,5-3 0,2-1 28,2-3 1,0 2-6,6-8 1,-1 6 25,6-5 1,0 0-1,-1-5 0,3 0 72,2 0 0,-1 0 94,7 0-175,-7 0 0,10 0 0,-10-7 50,6-2 1,-6 1-25,2-2 0,1 2 90,-2-2-92,1-3-11,-5 5 1,-2-7 18,-3 0 0,3 0-21,-4 1 1,0-1-7,0 0 1,-5 1 10,1-1 0,1 0 20,-1 1-20,0-8-5,-5 6 1,0-5 10,0 6 0,-7-1-14,-2-4 1,-9 4-24,-2-4 1,-4 4-64,4 1 1,-6 0-620,1 1 459,-2-1 0,-3 5 231,1 0 0,6 1 0,2-6 0</inkml:trace>
  <inkml:trace contextRef="#ctx0" brushRef="#br0" timeOffset="69004">1647 6130 6495,'8'-7'244,"5"6"94,-11-6-177,11 1 1,-5-1-51,6-3 1,1-3-54,0 3 0,0-3 6,-1-1 1,1-1-37,0 0 1,-6 1-4,1-1 1,0 5-25,5 0 0,-1 2-49,1-2 61,0-3 0,0 10 10,-1-7 0,-4 7-127,0-2 93,0 3 1,-1 2-15,1 0 59,-6 0 6,2 0-36,-6 7 17,0-5 6,0 11-46,0-5 24,-6 6 1,2 0 3,-6-5 1,6 4-22,-6-3 1,7 3-18,-2 2 0,-2 0-7,2-1 0,0 1 28,5 0 1,0-1-17,0 1 36,0 0-20,7 0 1,-4-2 2,7-4 0,0 3 0,4-7-6,1-2 0,0-1 35,-1-2-27,8 6 5,1-4 1,1 4 0,1-6 0,-1 0 44,5 0 0,-4-5 4,-1 1 0,-1-3 71,2 2-111,3 3 1,-12-9 0,4 4 85,-4-1 0,2-1-51,-3-6 0,2 0 10,-7 0 1,2 6-1,-2-1-85,3 0 0,-12-5 86,4 1-47,-3-1 1,-2 0 13,0 1-208,0-1 199,0 0 1,-2 2-54,-3 3 0,-3-1 0,-7 6-32,1 2 1,-1 1 21,0 2 0,1 0 25,-1 0 8,0 0 0,0 2 12,1 3 0,-1 3 5,0 6 0,2 1 0,3 0 1,-1 0-16,6-1 1,0 6 58,5-1-50,0 1 0,2-5 33,3-1-29,3 1 0,7-5 3,-1 0 0,6-2-2,0 2 0,1-2 15,-2-3 0,-1-4 1,7 4 1,-6-3 40,6-2 0,-5 0-50,4 0 0,-1-2 70,1-3-68,4-3 22,-5 0 0,8-5 6,3 3 0,-3-3-18,4-2 1,-6 6 0,-4-1 0,1 0-19,-7-5 0,3 2-24,-3 3-56,-9-3 0,8 10 95,-13-7 1,1 7-226,-1-2 200,-3 4 0,4-1-15,-6-3 1,-6 3-21,-4-3 0,0 5-6,-4 5 1,2-3 18,-7 3 1,2 3-1,3 2 0,-1 3 50,0 2 0,0-1-71,1 1 96,-1 0-62,0-1-2,7 1 77,2 0-68,6 0 0,0-6-8,0 1 37,0 0 1,8 0-22,6 0 0,3-6 5,7 6-5,1-7 1,4 4 35,1-7 1,-1 0-34,0 0 1,1 0 63,-1 0-57,1-7 30,-1-1 0,0-1 6,1-1 0,-6-5 24,1-5 0,-1-1 11,6 2 1,1 1-24,3-7 0,-1 1 9,6-6 1,-5 1-54,5-1 35,-6 1-13,3 0 1,-7-1-99,1 1 31,-7-1 1,-2 6-96,-6-1 0,-6 7 10,1-1 1,-7 3 2,2 1 1,-3 0 46,-2 0 12,0 7-8,-7 2 176,-1 6-143,-6 0 1,-1 1 35,0 4 1,-4 3-39,-1 7 1,-5 1 110,6 4-87,-7 3 1,3 1 58,-7 1-60,1-1 7,6 6 0,-3-1-3,6 1 1,-4-1-2,4 0 0,1 1-93,4-1 94,0-6 1,2 5-33,4-4 1,0-2 21,4-3 4,4-2 0,-6-3-25,7 1 1,7-2 30,3-3-12,3-4-1,1-6 1,3 0 68,2 0-63,-2 0 0,10 0 26,-2 0 0,-2-6 8,1-4 0,-6 2-7,2-2 0,-4 2-16,-1-2 1,0-3 6,-1 3-1,1 4 0,0-7 2,-7 11-9,5-11 0,-11 11-3,4-4 6,1 6-1,-6 0 1,7 5 14,-3 0-14,-3 6 0,4-8 123,-6 7-120,0 0 1,5 0 3,0-1 87,0-5-86,2 2 0,-4-6 2,7 0 2,0 0 0,-1 0 23,1 0-4,0 0 1,10-6-11,-1-4 0,1-3 58,-6-2-59,1-6 1,5 3 131,-1-7-132,1 1 0,0-4 12,-1 4 0,6-4 3,-6 3 1,6-2-188,-6-3 173,1 1 1,0 4 33,-1 1-147,-6 6 1,0-8 110,-3 6 0,-3 1-179,-2 4 1,1 0 39,-1 0 1,0 6-188,-5-1 273,0 7 0,-2-4 9,-3 7 0,-3 7 36,-7 2 1,1 6-73,-1 5 0,0-2 206,1 6-174,-1-6 1,0 10-25,1-4 115,5 4-90,-4 2 48,5-1 0,-5 0-5,3 1 1,-1-1-9,6 1 0,-5-3-2,5-2 0,-5 1-25,6-6 17,-1-1 3,5-4 1,0 0-34,0-1 13,0-6 1,1-1-103,4-7 114,3 0 1,7 0-77,0 0 0,4-7 56,1-2-46,6-4 0,-3-2-10,6 0 1,1-4-201,-1-1 130,1 0 0,-1 6-86,0-1 240,1 0 0,-1 1 0,1-1 0</inkml:trace>
  <inkml:trace contextRef="#ctx0" brushRef="#br0" timeOffset="69806">4234 6174 7569,'6'8'-14,"4"-3"-95,-3-3 115,6-2-36,-5 0 90,7 0 89,-1-7-17,1-1-183,-7-7-21,-1 1 151,-7-1 0,-2 7-152,-3 3 1,-3 3 17,-7 2 0,1 0-45,-1 0 1,5 0 74,0 0 0,0 7-8,-4 2 0,1 5 10,3 0 1,-3 1-10,3 0 47,3-1 1,1 1-37,6 0-3,0-1 26,0 1 1,2 0 15,2 0 0,6-6 4,10 1 1,-4-7 34,4 2 1,3-3 5,1-2 1,-1 0 62,2 0-110,-1-7 1,2-1 10,4-6 1,-6-1 9,5 0-9,1 0 0,-9 2-60,4 4 1,1-5 43,-7 5 1,3 1-4,-3-2 1,-4 5-46,0-5-20,-1 7-98,-6-4 142,1 7-213,4 0 203,-12 7 0,6 1-29,-7 7 30,0-7 1,0 5 18,0-3-23,-7-4 1,6 7 5,-4-3 1,3-2 1,2 2 0,0-5 65,0 5-78,0-7 9,7 10-1,1-11 8,6 4 0,1-6 82,0 0-77,0 0 30,-1 0 1,1 0 1,0 0 0,-1 0-21,1 0 0,-2-1 9,-3-4-63,3 3 55,-5-11-32,0 11 35,5-4-149,-11 6 44,5 0 83,-7 6 1,0-2 8,0 5 0,0-4 2,0 5 0,1-2 129,4 2-138,3 3 0,7-6 123,0 2 7,-1-2-114,8-7 1,-6 0 98,4 0 1,2 0-56,3 0 0,-4-5 5,-1 0 0,1-6 12,-1 1 0,4-3 3,-4-2 0,-1 1-12,-4-1 0,-5 0 45,0 0-152,-7 1 1,-3-1 96,-10 0 0,-10 7-208,-4 3 75,-4-3 0,-3 6-37,-3-2 1,3 2-50,-3 2 1,4 0-373,6 0 362,-4 6 185,12-4 0,-6 18 0,8-4 0</inkml:trace>
  <inkml:trace contextRef="#ctx0" brushRef="#br0" timeOffset="70095">5674 5748 7569,'13'-10'-789,"-3"0"474,3 7 1,-10-9 303,7 7 10,-6-6 0,2 9 181,-6-4-116,0 6 1,-5 1 0,-1 4-60,-3 5 0,0 5-4,-6 4 0,-5-1-63,1 7 81,-1-1-1,5 6 0,-4-1-78,-1 1 71,-6 6 0,8-4-30,-6 7 0,6-6-119,-2 1 0,-1 1-178,1-6 294,7 4 0,0-12 22,3 3 0,4 4 0,-1-5 0</inkml:trace>
  <inkml:trace contextRef="#ctx0" brushRef="#br0" timeOffset="70954">5615 6233 7569,'9'0'-1209,"4"0"1293,-12 0 0,12 0-89,-3 0 1,-2-2 20,2-3 0,-5 2 214,5-7-223,0 0 1,-1 1-1,0-1 42,-3-2 1,1 4 63,-2-2-39,-4 1-55,6-6 0,-7 5-25,0 0 1,-7 7-50,-3-2 71,-3-3 1,-1 6 17,-1-3-34,0 4 0,2 7-16,3 4 0,-3-2-28,4 2 44,-5 0 1,0 5 0,1-1-49,3 1 38,-3 6 1,10-5-1,-7 4 0,6-4 4,0-1 0,2-5 11,2 0 0,2-2 20,2 2 1,5 3 33,5-3 1,8-4 0,0-1-124,1-3 68,5 4 1,-3-4 0,7 3 81,3-4-68,-1-1 29,-5 0 1,1-5 12,-1 1 0,0-8-16,1 2 0,-6-3-2,1-1 1,-2-1-31,1 0 15,-3 0 0,-6 1 20,0-1-145,0 0 118,-1 7 1,-4-5-16,0 3 1,-7-3 20,2-1 1,-3 4-120,-2 0-10,-7 7 55,-1-10 1,-7 11-5,1-3 1,-1 3 15,0 2 0,-4 2-2,-1 3 1,0 1 25,6 4 0,-1 3 0,0-3-42,1 3 81,-1 2-45,7 0 1,-4-1 28,7 1-28,0-7 0,5 5-2,0-3 10,0 3 1,7 0 10,3-3 1,0 1 2,4-6 0,-1 2-43,12-2 31,-7-4 1,8 6 25,-6-7 1,4 0-1,-4 0-6,-2 0 0,-2-2 93,-1-3-104,6 4 1,-5-12 0,7 6 3,-3-3 1,-2-3 27,6 3 0,-4-3 4,4-1 1,1-6 30,4 1-53,0-1 0,1 0 25,-1 1 3,7-7-28,-5 3 0,4-7-16,-11 1 0,4 0-4,-4-1 0,-2 6-5,-3-1 1,-3 2 34,-1-1-144,0-4 126,-7 12-1,5-12 0,-11 12-224,3-4 211,3 4 1,-7 1-93,4 0 77,-3 1 1,-2 4 38,0 0-61,0 7 50,-7-4 1,-1 14-5,-6 2 1,-1 5 49,0 0-64,-6 7 1,-2 2 9,-6 7 0,4-1 7,1 1-4,-1 5 1,-4 3 12,-1 6-16,1-6 3,6 4 0,2-9-2,6 6 1,2-6 18,3 1 0,4-5 2,6-4 1,0 1-7,0-6-10,6-1-1,9-4 1,3-2-277,6-3 165,1-4 1,9-6-356,1 0 462,5 0 0,5 0 0,7 0 0</inkml:trace>
  <inkml:trace contextRef="#ctx0" brushRef="#br0" timeOffset="72354">7232 6277 7794,'10'-15'234,"-2"0"-167,-1 1 0,4-1 39,-1 0 0,8-1-139,2-4 6,-1 4 0,-2-10-54,2 6 1,-3-4 56,4 4 1,-4 1-67,-1 4 0,0 0 1,0 2-119,-1 3 205,1 4 1,-5 6-35,0 0 25,-7 0 1,8 1-27,-6 4 0,0 4-6,-5 5 1,-2 7 13,-3 4 1,-1-2 60,-4 1-45,-3 1 0,7-1 43,-4 1 0,-2-7-40,7 1 0,1-2 1,2-3-16,-3 1-71,3-7 83,-4 5 2,6-11 1,1 5-20,4-7 20,-3-7 0,13-1 7,-1-7 1,1 0-1,5-1 0,-4-4 1,4 4 7,-1-3 1,1-3-4,-5 3 1,-1-1 7,1 5 0,-2 6 24,-3-1-37,3 7 0,-10-9 101,7 7-94,-7 0 1,4 12 5,-7 3-4,0 3 17,0 1 1,0 1 3,0 0 0,0 4 64,0 1 1,0-5-74,0-5 1,0-1 38,0 6 0,0-7-169,6 5 147,-4-11-10,11 4 0,-5-7-204,7-4 193,0-3-59,6-7 1,-5 0-10,4 1 1,-4-1 22,-1 0 1,-1 2-12,1 3 0,0-3 25,-1 3 0,0 2-46,-5-1 136,4 5-91,-4-2 0,0 6 94,1 0 0,-7 6-66,2 4 0,-1 3 1,-1 2 42,2 0 1,0-1 12,-5 1-58,0 0 0,1-2 11,4-4-6,-3 5 1,6-8-11,-3 4 1,-2-2-16,7-3 25,0-3 0,0 4-61,-1-6 56,1 0 1,3-2-36,-3-2 1,3 0 26,-3-5 1,1 4-133,-1-5 120,3 7-12,-5-11 13,7 13 1,-5-6 1,0 7 1,-7 2 6,2 3-7,-4-4 1,1 13 24,3-5 0,-3 0-14,3 0 4,3 1 0,0 5 15,7 0 0,-4-6 0,2-1 15,3-1-33,2-2 44,4-5 1,-4 0-39,6 0 1,-4 0 78,4 0-76,1 0 84,-2-7-79,-2 6 1,0-12 1,-5 5 129,4-7-8,-4 0-27,-1 0 0,-5 1-23,0-1-75,-7 0 1,3 1-7,-6-1 56,0 0-133,-6 7 1,-7 0 36,-7 3 0,-4 3-144,4-3 192,-6 4 0,3 1-480,-6 0 207,-1 0 138,1 6 0,4-2-656,1 5 775,6 1 0,-10 5 0,5 0 0</inkml:trace>
  <inkml:trace contextRef="#ctx0" brushRef="#br0" timeOffset="73114">8835 6145 7569,'8'0'-582,"5"-7"1,-10 5 257,7-3 477,0 4-2,-2 1-15,-2-7 59,1 6 1,-1-8-31,4 5-23,-3 2-170,-7-11 82,0 11-10,-7-11 0,-1 12-66,-7-4 2,1 3 1,-1 2-18,0 0 1,-4 0 0,-1 0 53,2 0 1,2 7-120,1 2 121,0 4-57,1 2 1,4 0 0,0 0 0,5-1 27,-5 1 0,7 0-1,-2-1 0,4 1 29,1 0 1,6-5 0,4-1-38,3 3 205,2-6-185,-1 7 1,8-11 81,2 3 0,-1-3-68,1-2 1,1 0 102,4 0-99,-6 0 0,5 0 14,-4 0 0,-1-7 7,2-3 0,-6-1 7,6 1 1,-7-5-3,1 1 0,3-1-5,-3-5 0,6 4-2,-6 1 1,1-6-82,-5-4 69,-1 4 1,1-5-32,0 7 0,0-6 0,-1 4-58,1-2 81,0 5 0,-6-5-76,1 4 0,-2 2 68,2-2 0,2-3-130,-7 3 1,4-1 37,-4 5 1,0 6-54,-5-1 110,0 7-7,0-4-2,-6 20 3,-3 3 0,0 9 60,-1-1-50,0 1 1,-5 4 24,1 1 1,-1-1-20,0 1 0,5 4 0,1 0 73,-3-1-72,-1-2 57,-2-2-53,1-6 4,6 5 0,-6-12 31,5 4-28,2-4 1,-4-1-1,6 0 13,2-1-11,1-6 2,2-1-22,0-7 1,8 0 25,7 0 1,-1-8 0,6-7 0,1 0 15,-1-4 0,4-2 4,-4 1 1,6-6-52,-1 1 29,-4-2 1,7-3 0,-5 6-366,6-1 218,0 1 0,-4 1 29,-1 3 115,-6 4 0,10 1 0,-5 0 0</inkml:trace>
  <inkml:trace contextRef="#ctx0" brushRef="#br0" timeOffset="74328">9790 6306 7569,'10'0'-483,"0"0"1,-1 0 435,6 0 1,0-1 137,-1-4 0,1-3-84,0-7 22,6 0 0,-5-1-1,4-4 1,1 4 0,-1-4-18,-2 4 1,-2-4-16,-1 1 1,0-1 0,-1 7-64,1 3 0,-5-1 7,0 6 1,-6 0 60,6 5-95,-6 0 86,2 0 1,-1 7 0,0 2-9,-2 4 18,-1 2 0,-4 0-7,-3 0 1,4-1 5,-4 1 0,-2 5 9,2-1-25,0 1 46,-1-6-38,4 1 42,-4-7-35,6 5 0,6-11 0,4 3 8,3-3-7,2-9 0,-1 4 4,1-7-4,0 0 0,4-5-1,1 1 1,0 4-2,-6 0 0,1 0 1,0 2-1,-1 3 1,-4 4 1,0 1 20,-7 0-21,10 0 1,-9 0 4,5 0 1,-4 0 0,4 1-1,-3 4 113,-1-3-114,1 11 0,-2-5 0,6 7 1,-6-5 3,6-1 0,-5-4 20,5 5 0,0-7 34,4 2-134,1 3 86,0-6-22,0 5 3,-1-7 16,1-7 1,-2 4-96,-3-7 85,-4 7-22,1-4 6,-6 1 1,8 4 1,-4-3-8,-4 3-5,6 2 0,-2 7 31,0 3 1,1-4 0,-1-1 1,-2 3 48,7 2 0,0-3-57,5-2 0,-1 1 93,1-1 0,5 0-79,-1-5 17,1 0 0,-1 0 30,1 0 69,6 0-112,-10-7 1,6 4 43,-8-7 39,1 1-67,0-6 19,-1 0 0,-5 5 60,-5 1-93,-2-1 0,-2-5-3,0 0 0,-6 6-172,-4-1 189,-10 6-7,4-2 0,-12 1-295,4 0 160,-4 0 0,3 5-81,1 0 0,6 0 109,-2 0 1,-1 5 81,1 0 0,1 13 0,4-2 0</inkml:trace>
  <inkml:trace contextRef="#ctx0" brushRef="#br0" timeOffset="74946">11186 6159 6372,'9'0'-167,"-3"0"309,-6 0-150,-13 0 1,3 0 8,-9 0 1,2 0 3,3 0 0,-6 0-11,0 0 1,1 7 0,4 3 1,5-2 6,1 2 0,0-1 3,0 6 0,-3 0 6,7-1 1,0 1 17,5 0 0,2-5-9,3-1 0,8 0-17,7 0 1,1-2 166,-2-7-116,4 0 1,2 0 11,-1 0 1,-4 0-37,4 0 1,-6-5 29,2 0 0,1-6 1,-1 1 27,-2-3-53,-2-2 0,-1-4 23,-1-1 1,1 0-2,0 6 0,-2-6-48,-3 0 0,1 1 0,-6 4-101,-2 0 27,-1 7 1,-9-3 93,-2 6 0,-5 0-166,0 5 0,-6 0 1,1 0 1,-3 7 0,4 2-59,-1 4 0,-1 2 4,5 0 79,1 0 1,-1-1-5,0 1 115,7 0 0,0-2 0,3-4 0,4 5 0,-4-11 0,10 7 0,-2-7 0,7 2 0,-1-4-18,6-1 1,5 0 17,-1 0 0,6 0 182,-6 0-84,8 0 1,-11 0-41,3 0 1,-1 7 0,0 1 52,2 0-21,0 5 1,-11-4-42,1 5 0,-7 3 33,2 2 1,2 2 0,-2 6 35,-2-3-62,-1 7 1,-9 2 26,-3 6 0,-3 0 14,-1 5-33,-8 7-123,-1-5 0,-6 4 119,0-6 1,-1 0-190,1 0 1,-7-1 62,-3-4 0,-10-5 66,-5-9 0,-10 3 0,-3-5 0</inkml:trace>
  <inkml:trace contextRef="#ctx0" brushRef="#br0" timeOffset="76990">2220 7541 7051,'8'8'-283,"5"-1"328,-3-7 0,-2 0 131,2 0 1,0 0-34,4 0 0,1-5-26,0 0 0,4-7 34,1 3 0,1-4-45,-1-2 1,1 3 21,4-2 1,4 2-2,0-7 0,2-3-28,9 3-16,-8-7 1,11 1 0,-6-7-50,1-3 1,-2 1-20,-7 5 1,-3 4 28,-6 1 1,-2 6-134,-13-2 0,5 4 85,-5 1 0,-2 2-7,-8 3 0,-3-1-283,-7 6 198,-6-7 1,3 11 50,-7-4 1,1 3 17,-6 2 1,1 7 0,0 3 15,-1 3 0,1 1 10,-1 1 1,6 5 17,-1-1-33,7 7 0,-3-3 1,7 7 27,-1-1 1,0 0 14,0 1 1,7-1 95,3 1-119,4-1 0,1-5-27,0 1 1,1-5 29,4 4 0,8-6-83,7 2 0,1-4 68,-1-1 1,4-6-1,11 0-4,4-3 0,0-1 17,5-5 0,-3 0-16,8 0 0,-3-2 33,-2-2 0,-7-5-35,-2-5 0,-4-1 226,-2 0-174,-6 1 0,3-1-5,-6 0 1,-1-4-1,-4-1-19,0 2 0,-7 2 6,-3 1 0,1 0-116,-1 1-2,0-1-110,-5 0 205,-7 0 0,-1 2 0,-6 4-98,-1 4 66,0 3 0,1 2 2,-1 0 0,0 7 78,0 2-71,1 4 1,-1 2 25,0 0 0,6 1 0,0 2 0,3 2 3,3-2 1,-4-2 19,2-1-27,0-1 17,5 1 1,7 0-18,3 0 1,3-2-4,1-4 0,1 3 9,0-7 1,1 5 0,4-6 8,4 0 1,4-3 37,1-1 0,7 0-46,3 0 1,2-1 128,-2-4-124,4-3 0,-12-7 104,3 0-98,4 7 1,-12-5 17,3 3 12,-3-9 0,-3 6-30,-3-7 1,-4 12 11,-1-7 1,-5 4-147,0-4 166,-7 0-245,3 1 202,-12 5 6,4 3-180,-11 6 164,5 0 0,-12 0-28,1 0 0,-1 1-8,5 4 0,1-1 2,-1 5 19,0 1 0,1 5-18,-1 0 11,7-1 1,-4 1 20,7 0 1,1-1-15,4 1 0,1-5 15,4 0 0,3 0 0,7 4 1,0-4 0,-1 0 0,6-5 5,0 5 1,4-7 3,-4 2 0,4-4 41,-4-1 1,4 0-52,-4 0 0,6 0 59,-2 0-52,-2-6 0,5 3 0,-4-7 64,0-2 0,5-1-24,-4-1 0,-2 0 3,-3 5 0,-1-4-4,2 3 1,-4-3 0,4-2 0,-9 2-105,-1 3 91,-7-3 0,9 10-177,-7-7 141,0 0 0,-5 0-21,0 1-46,-7 5 69,-1-2 0,-7 6-19,0 0 0,6 1 1,-1 4 0,0 2-3,-5 3 14,7 3 1,-3-10 9,6 7 1,-2 0-15,2 4 0,4 1 29,-4 0 0,3-5-34,2-1 1,7 0-2,3 0 1,3 3-63,1-7 75,1 6 1,0-9 4,-1 3 1,8 1-3,2-1 1,-1 0 12,2-5 0,-6 0 4,6 0 0,-6 0 45,6 0 0,-7 0 0,1 0-30,-2 0 0,2-7 1,1-2 1,-1 0 34,-4 0-40,-7-1-6,5 2 0,-4-5 133,5 3-125,-6-3 0,4 3 30,-7 0 1,5 0-14,-6-4 0,1 4-72,-5 0 1,-6 5 19,-4-5 1,-3 7-3,-2-2 0,-6-1-126,-4 1 64,-2 0 1,-3 5 74,1 0-47,0 0 1,4 1-26,1 4 1,4-1-214,-5 5 48,7-5-42,-3 9 1,8-10 78,3 7 0,4-5-173,6 5 168,0-7 150,6 10 0,7-11 73,7 2 1,6 0 46,-1 1 1,1-4-60,-2 4 0,-1-3 72,-3-2 1,-4 0-67,4 0 1,-4 0 268,-1 0-174,-1 0 1,-4 5 95,0 0 0,-5 1-45,5-1 0,-7-2-24,2 7 0,1-5-86,-1 5 0,0 0 80,-5 4-66,0 1 1,0 1-52,0 4 0,0-2 66,0 6 1,0-4-11,0 4-54,-6 1 1,2-1 11,-5 1 0,-1 1 28,-5 8 0,-1-3-99,-4 4 1,2 1 42,-6-2 1,4 0-11,-4-4 0,-1-3-124,-4-2 0,4-4 94,1-6 0,6-2-295,-2-3 0,4-4 175,1-6 1,2-1-110,3-4 102,4-3 0,14-15 0,7-5-8,7-5 1,8-8 179,4 2 0,2 2 0,3-3 0,4 1 0,-6-5 0</inkml:trace>
  <inkml:trace contextRef="#ctx0" brushRef="#br0" timeOffset="78535">4675 7512 7569,'36'-10'-411,"-7"0"0,-1 5 0,-9-3 453,-1 1 0,-6 1 644,-2 1-450,-1 3-148,0-11 0,-3 10-14,-6-7-74,0 7 1,0-5 81,0 3 0,-2 3-60,-2-3 1,-5 4 53,-5 1 0,-3 1-134,-2 4 22,2-3 1,-4 9-42,6-6 1,1 7 102,-1-3 0,5 4-79,1 2 1,0-5-1,0 0-77,4 1 134,3 2-9,2 2 0,2-2-16,3-3 14,3 3-3,6-5 1,8 0 11,2-3-13,4 3 0,-4-6 103,1 3 1,-2-4-98,1-1 1,-1-6 80,-3-4 1,-6 2-1,3-2-14,-6-1 0,-1-2 79,5-2 1,-7 0-45,-3 1 0,-4-1-45,-1 0 0,-1 2-159,-4 3 153,-3-3 1,-9 10-152,-2-7 0,1 7 72,-7-2 0,6 3 1,-4 2-45,2 0 0,1 5-186,5 0 148,1 7 0,-1-9 21,0 7 0,5-2 1,2 3-91,2-1 146,1 0 0,5 5-89,0-1 71,0 1 0,6 0 74,4-1 0,8-4-55,2 0 95,-1 0 0,-4 4-67,0 1 0,-1-2 38,1-3 0,-2 3 0,-1-3 54,-3 3 1,-5 2-83,1-1 0,-4 1 31,-1 0 1,0-1 0,0 3-13,0 2 1,0-1 90,0 7-86,-6-1 0,2 1 6,-5-1 0,-3 1-10,-7 4 1,1 1-27,-7-1 1,5 0 25,-4 1 0,-1-6 2,-4 1 0,0-7 6,-1 1 1,1-7-9,0-2 1,4-7-5,1 2 0,6-4-29,-2-1 1,5-1-9,5-4 1,4-3-23,6-7 0,6-6-556,4-4 1,7-2 366,7-3 1,2-4 230,13 0 0,-4-6 0,4 6 0,0-5 2,5 5 0,-1-6 60,-4 6 1,-3 5-2,-7 4 0,1 2 131,-1-1 0,0 1-60,1 3 0,1 4 237,3-4-246,4 11 1,1-4-55,0 3 0,-6-2 0,1 1 59,-3 1 1,-3 5-55,-4-5 1,-2 5-6,-8-4 1,1 0-86,0 0 0,-2-4 56,-3 3 0,1 2 17,-6-2-197,0 0 47,-5 2 55,0 1 1,-2 7 0,-3 0-63,-5 0 100,-3 0 1,-6 7-81,-1 3 1,-4 3 66,4 1 1,-4 1-70,4 0 69,0 0 0,6-1-12,-1 1 1,2 0-4,3-1 1,-1 1 1,6 0 9,0-1 1,5-4 10,0 0 1,8-7-1,5 2-7,5-3 1,8-2 38,-1 0 1,2 0 31,3 0-64,-1 0 0,4-7 0,-2-2 14,-3-5 0,-7 1 6,3 4 0,-4-4 131,5 3-138,-7-3 0,4-2-5,-2 0 1,-4 5 8,4 1 1,-9 5 0,-1-1 67,2 4-70,-6 1 0,2 0 8,-3 0-218,-3 0 207,4 6 1,-7 3-26,-4 5 1,2 1 0,-7-2-21,-2-3 1,4 3-93,-2-3 123,7 3 0,-8-3-101,6-1 35,0-5-51,-2 2 110,6-6 0,6-6-1,9-4 1,9 2 101,-3-2-104,6 0 1,-5-5-1,5 1 20,-1-1 1,-6 5 19,6 0 1,-7 7 30,1-2 24,-2 4 11,-3 1-81,1 0 1,-7 6-3,-3 4 0,-3-2-16,-2 2 0,0 0 24,0 4 1,0-4-64,0 0 47,0-7-11,0 10 1,1-6-16,4 3 0,4-4-3,5-6 1,1-1 6,0-4 0,-1 1 1,1-5 0,0 4 8,-1-5-1,1 7 0,-5-4 42,0 7-24,0 0 2,-2 0 0,3 2 27,-6 3-37,6 3 14,-2 6 0,5 0 12,1-5 12,-7 4-29,5-11 0,-5 5 2,7-7 1,0 0 16,0 0 0,4-5-21,1 0 1,-1-7 0,-4 3 0,0 0-31,-1 0 36,-5-1-3,4 2 1,-10-4-68,7 7 67,-7 0-37,3 5 0,-6 0 37,7 0 1,-5 7 1,11 1 6,-3 7 1,3-5 4,1-1 0,3-4 24,2 5 1,-1-7 5,7 2 1,-6-3 42,6-2-74,-1 0 0,4 0 10,-3 0 16,2-7 1,-10-1 1,2-7 0,-2 1 3,-3-1 1,-1 5 78,-3 0 0,-3 1-86,-7-6 0,0 0 8,0 1 0,-7 4-2,-3 0 1,-4 7-107,-6-2 0,-4-2 48,-11 2 1,4 0-9,-3 5 0,3 2 51,1 3 0,1-3-272,0 3 1,1 3-559,3 1 425,-2 5 375,10 0 0,-4 1 0,6 0 0</inkml:trace>
  <inkml:trace contextRef="#ctx0" brushRef="#br0" timeOffset="79058">6806 7453 7569,'8'0'-484,"5"0"517,-11 0-213,4 0 126,-6 6 1,0 2-5,0 7-38,-6-7 120,4 5 1,-6-4-200,3 5 194,4-6-86,-6 5-37,7-4 77,0 5 1,2-1 0,3-3 0,3 2-17,6-7 1,1-1 22,0-4 1,0 0 67,-1 0 0,3-1-67,2-4 1,-2-3 81,2-7 1,-3 5-44,-1 0 1,5 1 5,-1-6 0,-1 5-16,-8 0 1,2 5 12,-8-4-45,8 5 38,-10-9 1,4 12-22,-6-6 0,0 9 12,0 3 1,0-2-79,0 7 67,0 0 0,0-1 1,0 1-9,0 2 24,0 1 1,8 1 2,7 1 0,0-5 143,4 0-155,4-7 0,0 3 4,6-6 42,-6 0 1,3 0-18,-6 0 1,1 0 6,-1 0 1,-4-6 21,4-4 1,-9 2 3,-1-2 0,-2 0-6,2-4 0,1-1-11,-6 0 0,5 1-19,-5-1 1,0 5 17,-5 0 1,0 5-97,0-4 1,-7 5 106,-3-1-226,-3 4 86,-8 1 1,3 6 108,-6 4-324,-1-3 177,2 6 1,-4-7-199,2 4 50,4 3 268,0-5 0,-1 7 0,0 0 0</inkml:trace>
  <inkml:trace contextRef="#ctx0" brushRef="#br0" timeOffset="79997">7482 7512 7569,'8'6'-260,"-1"-3"-253,-7 7 392,0-7 276,0 4-36,0-1-135,0-4 0,0 6-1,0-3 0,0-3 0,0 6 2,0-3-14,0-3 68,0 11-67,0-12 1,2 11 11,2-7 0,5-1 14,5-4 0,6 0 64,0 0-61,-1 0 4,2-6 1,2-2 2,7-7 0,-1-1-6,0-4 0,4 2 0,-4-6 1,9-1 31,-9-4-29,4-1 0,1-1 5,1-3 80,-1 3 0,-5-11-75,1 2 1,-1 3 185,1-2-184,-1-1 0,0 1-44,1 0 50,-7 6 1,-2-1-24,-6 10 0,-1-3 0,1 8 0,-7-1-113,-3 5-15,3 7 106,-6 2 0,3 6 1,-10 3-13,-5 7 0,-5 1-109,-4 14 123,2 6 1,-10 1-20,2 8 18,4-1 1,-7 5-23,4 0 80,2 0 0,-5 5-50,2 0 1,2 0 6,-1-5 1,-1-1 9,-4-4 0,4-3 0,3-8-5,0-4 0,3 2 20,4-6 1,5-5-26,0-6 5,7-5 0,-2 1 3,10-10 1,5-4-2,10-5 1,1-6 38,3 1-40,4-8 0,-7 11 1,4-4 10,3 4 1,-11 3-10,8 3 0,-7 4 170,2 6-167,-4 0 0,-6 0 1,-2 1 7,-2 4 1,-1 3-8,-5 7 1,0 0 2,0 0 0,-5 4-7,0 1 0,-4 1-6,4-1 0,-7-4-20,3 4 33,2-4 1,-4-1-17,6-1 0,0-4 5,5 0 57,0-7-54,0 4 1,6-7 38,4 0 0,3-2 43,2-3-74,0 3 1,-1-9 51,1 6 1,0-6-43,-1 1 1,6-3 129,0-2-128,6 0 1,-8-1 23,6-3 72,1 2-91,4-11 1,0 6 78,1-8 1,-1-1-82,1-3 0,-1-2-3,0-3 1,-6-2-52,-3 7 1,-4-4 0,-3 7-26,-3 3 0,2 9-94,-8-1-17,1 4 163,-5 8-126,0 1 107,0 7-31,0 13 0,-8 0-29,-7 16 0,-1-1 50,-8 11 1,1 6 0,-2 4 0,-2-2 139,2-8-141,4 4 10,-7-12 1,12 9 88,-4-5 0,5-6-42,6-4 112,-4-7 3,11 3-139,-5-6 105,7-1 1,7-6 4,3-3-100,3-3 1,10-4 16,6-3 1,0-3-98,6-6 1,-3-6-68,3 0 1,1-4-359,3 4 361,3 1 0,-11-3 134,12 6 0,1-12 0,8 5 0</inkml:trace>
  <inkml:trace contextRef="#ctx0" brushRef="#br0" timeOffset="81192">9658 7512 7569,'8'0'-481,"-2"-7"929,-6 5-152,0-11-211,-6 5 0,3 0 32,-7 3 0,0 3-16,-5 2 1,-1 0-112,-4 0 8,4 7 0,-10 1-63,6 7 21,1 0 1,-1 1 69,0 3 0,1-1-112,4 7 0,2-7 7,3 2 0,-1 1 96,6-2 0,0 6-38,5-6-1,0 1 1,2-5 6,3-1 16,3-5 1,11 2-10,1-6 0,4 0 33,-4-5 1,5 0 9,-6 0 0,6-7-6,-6-3 1,6-3-1,-4-1 17,2-1-25,-5 0-71,3-6 1,-8 5 75,-3-4-146,3 10 51,-11-3-14,4 12 77,-6 1 0,-5 3-25,0 7 1,-4 0-31,4 4 24,-7 1 28,11 0 1,-6 1-22,7 4 1,0-4 57,0 3 0,2-7-62,3-2 175,3-7-153,6 10 1,6-11 40,0 3 1,4-4 9,-4-1 0,4-1 45,-4-4-77,6-3 0,-8-7 22,6 0 0,-6 0 7,2 1 1,-4-1-25,-1 0 1,5-4-5,-1-1 1,1 1 0,-4 5-12,4 5 1,-4-4 1,4 3 1,1 3-3,-1 2 0,-1-1-2,-4 1 11,0 0 1,-1 5-10,1 0 0,0 0 0,-2 2 0,-3 3 7,-4 3-8,-6 6 1,-6 1-32,-4 0 1,-3 0-6,-2-1 1,-1 3-4,-4 2 1,4-3-1,-4 4-3,4-4 0,6-1-10,0 0 38,0-7 1,2 5 13,3-3 1,4-2 7,1 2 0,1-5-12,4 5 1,5-7 29,10 2 0,-2-4 89,6-1 1,2 0-65,8 0 0,-1-6 84,6-4 1,-6 2-46,1-2 1,-3 0-37,-1-4 1,-2-3 135,-4-2-146,4 2 0,-14-4-10,1 6 1,-2 1 0,-8-1-19,-2 0 1,-1 5 30,-2 1 1,-2 4 0,-3-3-164,-4 1 35,-11 2 0,-3 5-18,-6 0 1,-2 5-185,-3 0 0,2 6-598,-2-1 412,3-3 473,2 6 0,-1-5 0,1 7 0</inkml:trace>
  <inkml:trace contextRef="#ctx0" brushRef="#br0" timeOffset="81738">10584 7673 7569,'23'0'-552,"3"0"322,-7 0 1,7-1 198,-1-4-77,3 3 208,1-11 1,7 5 404,3-7-433,4 0 0,-4 1 1,-3 1 50,-5 3 0,0-2-47,-11 8 1,-1-1-57,-4 5-16,-7 0 0,-3 6 3,-10 4-66,-3 3 1,-7 3-1,0 2 76,1 2 0,-6 4-108,1-4 97,-1 6-32,5-10 1,1 7-8,-1-3 0,7-4 16,3 4 10,-3-4 0,8-3 48,0-3-56,6 3 3,9-11 1,4 4 54,1-6-49,6 0 1,-3 0 12,6 0 0,1-6 0,-2-4 1,-4-3 0,-1-2 1,-3 1 1,-4-1-11,3 0 2,-2 0 1,-4 1-2,-3-1 1,1 5-1,-6 0 0,0 7 2,-5-3-102,0 19 98,0-4 0,-5 13 2,0-8 1,0 1-1,5 0 0,0 0-1,0-1 1,0-4 17,0 0 0,2-7 0,3 2 11,5-3-28,3-2 93,8 0-89,2 0 1,6-7 29,0-3 0,1-3 0,1-1 26,3-1 1,-4 0 1,-1 0 1,-1-4 2,-9-1 1,1 1 91,-5 4 1,-7 5-92,-3 0 0,-4 1-14,-1-6 0,-13 2-86,-6 3 77,-7 3 0,-4 3-171,1-1 0,-6 0 63,1 5 0,-5 5-236,5 0 0,-1 6 0,8-1-174,2 3 475,4 2 0,0-1 0,-2 1 0</inkml:trace>
  <inkml:trace contextRef="#ctx0" brushRef="#br0" timeOffset="82368">12127 7071 7569,'33'-15'0,"-4"0"0,-11 5-902,-3 1 233,0 5 895,-14-2-152,6 6 0,-9 1 84,-3 4-64,-10 3 1,-2 14-7,-8 2 1,1 1-80,-6 4 1,1-3 0,-1 10 19,1 0 1,0 0-17,-1 3 0,2 2 15,4-7 1,-2 6-66,6-6 1,-4 5-111,4-5 0,0 6-219,6-6 192,-1 0 69,7-4 1,-4-1 104,8 0 0,-1 1 0,11-1 0,2-6 0,9-2-48,2-6 1,4-2 47,7-3 0,-1-4 0,0-6-11,1 0 0,1-6-23,3-4 0,-8 0 33,4-5 0,-4 4 118,3-9 0,1 2 158,-1-1 1,-5 3-103,1-4 0,-7-1 18,1 1 1,-9 1-214,-5 4 99,-3 7-15,-2-5 1,-2 6-88,-3-3 12,-3-3 0,-11 12 132,-1-4-153,-6 3 1,-2 2 27,-6 0 0,-1 2-112,6 3 1,5 3 75,-1 6 1,7 1-7,-2 0 0,4 0 16,1-1 1,2 6 4,4-1 1,-3 6 9,7-5 0,0 1-19,5-2 16,7-2 52,1 4 0,8-6-13,4-1 0,3 1 5,6 0 0,9-7 7,6-3 1,-2 1 74,2-1 1,4 0-58,-9-5 1,5-2 70,-10-2 1,-4-5 19,-6-5-106,-6 6 1,8-6 34,-6 5 0,5 1 0,-6-1 23,-1 3 0,-2 1-132,-1 5 15,6 0 1,-3 0 71,7 0 0,-6 2-58,6 2 0,-1 3-13,6 3 0,6 3 75,3-3-334,10 3 141,3-5-17,0 5 0,7-10 159,0 7 0,0 0 0,6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7.5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7175,'0'8'-88,"0"0"350,0-3-397,0-3 1,0-9 0,0-9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8:58:31.839"/>
    </inkml:context>
    <inkml:brush xml:id="br0">
      <inkml:brushProperty name="height" value="0.053" units="cm"/>
      <inkml:brushProperty name="color" value="#FF0000"/>
    </inkml:brush>
  </inkml:definitions>
  <inkml:trace contextRef="#ctx0" brushRef="#br0">11773 4527 7569,'25'23'-147,"-2"-1"1,-2-2-1,-5-2 1,-3-3 23,-5-2 1,-1-6-1,-3-2 1,3-5-1,2-5 123,4-3 0,2-8 0,10-4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1T19:12:54.568"/>
    </inkml:context>
    <inkml:brush xml:id="br0">
      <inkml:brushProperty name="height" value="0.053" units="cm"/>
      <inkml:brushProperty name="color" value="#FF0000"/>
    </inkml:brush>
  </inkml:definitions>
  <inkml:trace contextRef="#ctx0" brushRef="#br0">11227 12365 7569,'-13'0'-278,"5"-4"1,0-2 254,-2 0 0,-1 1 0,-1-1 0,-1-1 0,1 0 0,0-1 0,-1-1 0,1 2 1,1 0-1,1 2 0,2-1 0,0 2 0,-1 0 0,1-1 134,-2-2 0,-1 4 1,-2-1-1,-3 3 1,-1 1-1,-3 0 1,-2 0-1,-1 0 1,-3 0-1,-2 0-9,-1 0 1,-5 0 0,2 0 0,-1 0 0,0 0 0,0 0 0,1 0 0,2 1 0,1 3-67,0 4 0,-4 3 0,2 2 1,0-1-1,-4 2 0,-1 1 0,0 3 1,2 1-1,2 3-68,2 2 0,2 2 1,8 1-1,2 2 1,3-1-1,1 0 1,3-1-1,1 2 1,3-1 21,3-2 0,3-1 1,1-1-1,0 1 0,1 0 1,3 0-1,5 0 0,3-2 1,3-1 57,2-1 0,5-2 0,-2 3 1,4-3-1,1 1 0,-1-2 0,1 1 1,0-1-34,0 0 0,0 2 0,0-2 1,-2 0-1,-1 0 0,-3-3 0,1-1 1,-2-3-1,-1-1-45,-1-2 0,2-5 0,-1 2 0,1-1 0,2 1 0,-1-3 0,3 0 0,1-4 69,2-2 0,0-3 1,0-5-1,0-1 0,-1 1 1,1-2-1,0-1 1,0-3-1,0-1 19,0-3 1,-6 3-1,-1-2 1,-2-1-1,1 0 1,-2 0-1,-1 1 1,-2-1-29,1-1 0,-2 2 1,-2 0-1,-2-1 1,0 0-1,-1 0 1,0 1-1,0-1 1,-1-1 56,-2-2 1,3 2-1,-2 1 1,-1 1-1,-2 0 1,-1 1 0,-1 0-1,-2 1-76,-1 0 0,-6 2 0,0-2 0,-3 0 0,-5 1 0,-2 0 0,-2 3 0,-1 1 1,-2 2-16,0-1 0,-5 1 0,-4 1 0,-5 1 1,-4 3-1,1 2 0,-1 2 0,4 2-25,5 1 1,2 0 0,4 0-1,0 1 1,0 2 0,3 4-1,2 2 1,-1 5 0,-2 1-31,0 3 1,-2 1 0,1 6-1,-1 0 1,3 0 0,3-2-1,0-1 1,0-1 3,2 1 0,3-4 1,7 0-1,3-2 1,2 1-1,2-2 1,2 0-1,1 0 0,1 2-158,3-2 0,-1-1 0,7 0 0,2 1 0,3 1 0,2-1 1,-1-1-1,1-1 213,-2-1 0,4 0 0,1 1 0</inkml:trace>
  <inkml:trace contextRef="#ctx0" brushRef="#br0" timeOffset="1">6339 13171 7376,'-7'13'31,"3"-1"1,3 2-1,1 1 1,0 2-1,0-1 1,-2 2-1,0 3 1,-4 1 0,1 0-1,-2-2 1,0 3-1,-1 0 1,-1 3-1,2 2 1,0 2 0,2 2 64,-1 2 0,2 2 1,4 1-1,0 0 1,0 1-1,0-1 1,2-1-1,0-2 1,3-2-1,-3-1-45,0 1 0,-1-4 0,2-1 0,1-3 0,-1-5 0,-2-1 0,0-3 0,2-1 21,1-2 0,2-5 1,-3-4-1,1-6 1,-1-6-1,-2-8-9,-1-8 1,1-4-1,2-7 1,1 1-1,-1-4 1,-2 0-1,-1-1 1,0 0-1,0-2 16,0-2 0,0-2 0,0-3 1,0 2-1,0 4 0,0 6 1,0 1-1,0 2 0,0 0 77,0 5 0,0 5 1,0 2-1,0 2 1,0 2-1,0 3 92,0 1-299,0 8 0,0 6 1,-1 8-1,-2 4 0,-2 3 1,-2 3-1,-1 2 0,-1 3 1,2 5 18,2 5 0,-3 3 0,3 1 0,3 0 0,0-1 0,2-2 0,0-1 0,0 0 19,0-1 0,0 3 1,0-7-1,0-1 0,0-4 1,0-2-1,0-1 1,0 1-1,0-2 5,0-1 0,2 3 0,0-5 0,4 0 0,-1-3 0,2 0 0,-1-1-17,-1 1 0,1-6 1,-2-5-1,3-4 0,0-8 19,-3-5 0,1-5 0,0-4 0,-3-3 0,0-1 0,-2-6 0,0-3 1,0-4 4,0-5 1,0-2-1,0-1 1,0-1-1,0 2 1,-2 1-1,0 4 1,-4 3-1,1 6 38,-1 2 0,1 4 0,2 6 0,-3 3 0,1 1-25,-1 3 0,1 7 0,2 6 0,-1 9 0,1 10 0,2 8 0,1 8 0,1 9 0,5 11-260,6 9 1,0 4 0,-3-30-1,0 0 1,0-2 0,-1 1 0,10 32-1,1-4 1,3-2 247,2-3 0,6-6 0,2 3 0</inkml:trace>
  <inkml:trace contextRef="#ctx0" brushRef="#br0" timeOffset="2">5074 14808 6601,'1'-6'35,"3"1"0,3 5 0,1 3 0,1 1 0,0-1 0,2-2 0,2-1 0,1 0 0,1 0 0,1 2 0,1 1 0,1 1 0,1 0 0,2 0 0,-1 1 23,2 2 0,3-3 0,3 5 0,1-1 0,0 0 0,1-1 0,3 0 0,3-1 0,0 0 1,-2 1-128,-1 3 1,-5-3 0,1 0 0,-4 0 0,-5-2 0,-3 2 0,-3-1-1,-2-1 1,0-1-53,1 2 0,-5-5 0,0 3 0,1-4 0,-2-4 141,-3-4 1,-3-3-1,-2-2 1,-2 1-1,-3 0 1,1-1-1,-2 1 66,0-1 1,0 1-1,-2 0 1,0-1-1,0 1 1,-2-1-1,-2 2 1,2 2-1,2 2 222,0 1 0,1-2-252,-4 4 0,6 0 1,6 4-1,7 1-22,4 3 1,1-1-1,1 5 1,-2 2-1,-1 0 1,-2-1-1,0 0 1,-1 0-56,-3 2 1,-3-3 0,1 1-1,1 0 1,1 2 0,-3 0 16,-4-2 1,2 2-1,-3-3 1,1 2-1,0-1 35,-1 0 1,0-1 0,4 4-1,0 1 1,0-1 0,0 0 0,0 1 3,0-1 1,-4-3 0,-2-1 0,0 0 0,-4 0 0,-3-1 26,-3-1 0,1-2 1,-6-4-1,0 0 1,1 0-1,-1 0 1,-1 0-1,0 0 1,0 0-21,1 0 0,5 0 0,-4 0 1,2 0-1,3 0 0,2 0 0,0 0 1,1 0-95,-1 0 1,5 0 0,1 1 0,0 2-333,0 1 364,5 0 0,-3-4 0,10 0 0,3 0 0,3 0 0,1 0 1,1 0 7,-1 0 0,1 0 1,0 0-1,2 0 1,2 0-1,0-1 1,-1-2-1,2-2 1,0-1 11,0 1 0,3-1 0,-5 3 0,-1-2 1,-1-1-1,-2-1 0,1 2 0,-1-2 12,1 0 1,-5 3 0,0-3 0,0 0 0,1 2 0,-2-2 24,-2 0 1,-1 3 0,-2-3 0,0 0-44,3 0 0,-1 3 0,-6-3 0,-2 2 0,-3 0 1,-1 1-1,0-1 0,-2-1-148,-1 1 1,-5-4 0,-1 5 0,0 0 0,1 0 0,-2 0 0,0 0 0,0 0-630,3 0 1,-3-6 782,2 2 0,-7-3 0,4-2 0</inkml:trace>
  <inkml:trace contextRef="#ctx0" brushRef="#br0" timeOffset="3">11376 13556 7569,'-14'0'-42,"-3"0"0,-2-2 1,-2 0-1,-1-3 1,-2 3-1,-5 0 1,-2 2-1,0 0 1,-1 0-1,-3 0 1,-2 0-1,-4 0 1,-6 0-1,-3 0 59,1 0 0,-4-4 0,8 0 0,-2 1 0,2 2 0,5 1 0,4 0 0,4-1 0,0-2 25,1-1 0,2 0 1,-3 4-1,2 0 0,2 0 1,3 0-1,3 1 0,3 2-59,1 1 0,-3 0 1,5-4 40,1 0 1,9 0 0,9 0-1,9 0 1,6 0 0,6 0-1,3-1-7,6-4 0,3 4 0,1-3 0,1 1 0,0 0 0,3-1 1,5 0-1,2 0 4,2 0 0,9-4 0,3 3 0,0 1 0,-3 0 0,-6 0 1,-6 1-1,-6 1 0,-4-1 28,-4-1 0,-2 0 0,-8 4 0,-1 0 1,-3 1-1,-1 2-76,-2 1 0,-4 1 0,-7-2 0,-7 1 1,-12 0-1,-8 0 0,-8 1 69,-5-3 1,-5 1 0,-5 0 0,-9 1 0,-7-1-1,-6 0 1,30-2 0,1 0 0,-2 1 0,0 0 2,1 0 1,1-1 0,-1 0 0,1 0-1,-33-1 1,-2 0 0,35-1 0,-1 2 0,-33 0-1,35 0 1,0 1 0,-30 2-22,6-1 1,1-2 0,14-1 0,0 0 0,2 0 0,5 1 0,4 2-1,5 1 1,6-1-12,6-2 1,2-1 0,4 0 0,8 0-1,10 0 15,10 0 0,11 0 1,4 0-1,4 0 1,6 0-1,6 0 1,11-1-1,9-2-57,-31 1 0,2 0 1,2-2-1,0 0 0,1 1 1,0 0-1,-2 1 1,0-1-1,-1-1 0,0 1 1,0 0-1,0 0 1,1 0-1,0 0 0,-1 0 1,0 0-1,-3 0 1,-1 0-19,27 1 0,-8 0 0,-9 2 0,-5 0 0,-4 0 1,-5 0-1,-7 0 0,-7 0-85,-5 0 0,-4 0 1,-9 0 170,-13 0 1,-7 0 0,-7 0-1,-3 0 1,-7-1 0,-9-2 0,-6-1-1,-7 1 1,-5 1 60,-2-3 0,-4 4 1,5-3-1,3 1 1,3 0-1,1-1 1,-1 2-1,1 0-64,3 2 0,-2 0 0,14 0 0,3 0 0,7 0 0,7 0 0,5 0-16,5 0 0,8-1 0,5-2 0,7-1 1,8 1-1,11 0 0,8 1 0,12-3-18,8 3 1,5-4-1,6 2 1,1 0-1,-3 0 1,1 0 0,1 0-1,5-1-33,-31 3 1,0 0-1,32-3 1,-6 2 0,-7-1-1,-6 1 1,-5 2 0,-6 1-1,-9-2 27,-7-2 0,-4 3 0,-9-3 0,-5 2 1,-9 2 55,-9 0 0,-11 0 0,-8 0 0,-5 0 1,-8 0-1,-8 0 0,-5 0 0,-3 0-207,0 0 1,6 0 0,2 0 0,3 0 0,1 0 0,1 2 0,-1 0 154,0 3 0,6 4 0,1-2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8:43.9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4881 0 6711,'-10'0'328,"0"0"-271,1 0 1,-1 0-16,0 0 1,5 0-1,-5 0 0,5 0 3,-4 0 0,4 0-83,-5 0 71,0 0 1,0 0-105,0 0 122,1 0-47,-6 0 1,0 0 23,1 0 1,-1 0-68,0 0 1,5 0 63,1 0-46,-1 0 23,-5 0 1,0 0-2,1 0 1,4 0 22,0 0 0,0 0-22,-4 0 1,-1 0 4,0 0-8,0 0 0,1 0 7,-1 0 1,0 0-15,1 0 1,-1 0 9,0 0 0,1 0-1,-1 0 1,0 0 2,0 0 0,1 0 0,-1 0 0,0 0-5,1 0 1,-6 0 0,0 0 1,1 0 5,4 0 0,0 0-3,1 0 0,-1 0 7,0 0 0,1 5-7,-1 0 0,0 0 2,1-5-4,-1 0 0,0 0-1,0 0 0,1 0 8,-1 0-6,7 0 1,-5 0 2,3 0 1,-3 0-2,-2 0 0,1 0 5,-1 0-6,0 0-2,0 0 1,1 0-3,-1 0 5,0 0-5,1 0 1,-1 0-1,0 0 1,1 0 9,-1 0-8,0 0 1,0 0 0,1 0 17,-1 0 1,0 0-16,1 0 0,-1 0 12,0 0-11,1 0 6,-1 0 0,-1 0 3,-4 0 0,4 0-5,-4 0 0,4 0 0,1 0 1,-1 0-3,-4 0-1,4 0 1,-6 0 0,8 0-16,-1 0 1,0 0 16,1 0 1,4 5-31,0 0 27,0-1-2,-4-4 0,-1 0-12,0 0 10,7 0 4,-5 0 1,5 0-1,-7 0 0,5 0-3,1 0-1,-1 0 1,-5 0-3,0 0 4,1 0 0,-1 0-6,0 0 0,1 0 3,-1 0 0,0 0-1,0 0 1,1 0-1,-1 0 0,0 0 0,1 0 1,-1 0-2,0 0 2,1 0 0,-1 0 0,0 0 0,0 0 0,1 0 0,-1 0 0,0 0 0,6 0 2,-1 0 1,0 0-1,-5 0 1,1 5 15,-1 0 1,0 0-17,0-5 0,1 0 9,-1 0-6,0 0 1,1 0-15,-1 0 12,7 0 1,-5 0 2,3 0-8,3 0 6,-6 0 0,5 2 5,-7 3 1,6-4-12,-1 4 1,0-3-1,-5-2 6,1 0 1,-1 0-1,0 0 0,1 0 4,-1 0-6,0 0 1,5 0 10,1 0 0,-1 0 0,-5 0-8,0 0 1,1 0 1,-1 0 1,5 0 9,0 0 0,-4 0 3,-6 0 0,0 0-19,6 0 1,-1 0 7,0 0 1,1 0-35,-1 0 32,0 0 0,1 0-17,-1 0 1,0 0 14,0 0 1,1 0-22,-1 0 0,0 0 17,1 0-2,-1 0 1,0 5-5,1 0 4,-1 0 1,0-5-2,0 0 1,6 0 13,-1 0-14,0 0 21,-5 0-19,1 0 1,-1 0-1,0 0 1,5 0 1,1 0 0,-1 4-3,-5 1 0,5 0 0,1-5 2,-3 0 1,-1 0-2,-2 0 1,1 0-3,-1 0 0,0 0 2,1 0 0,-1 0-1,0 0 0,0 0 0,1 0 1,-1 0 0,-1 0 0,-4 0 0,4 0 0,-5 0 0,6 0 0,0 0 0,1 0 0,-1 0 0,0 0 1,0 0 0,1 0-1,-1 0 0,0 0 0,1 5 6,-1 0 0,0 0-6,1-5 0,4 0 0,0 0 1,0 0-3,-5 0 2,7 0 1,-5 0 1,3 0-2,-3 0 1,4 0 1,-1 0-2,0 0 0,-5 0 0,1 0 0</inkml:trace>
  <inkml:trace contextRef="#ctx0" brushRef="#br0" timeOffset="590">280 118 7569,'8'0'-455,"-1"0"94,-7 0 371,6 0-55,-4 0 36,4 0 0,1 6 0,1 2 0</inkml:trace>
  <inkml:trace contextRef="#ctx0" brushRef="#br0" timeOffset="1659">1632 59 6283,'0'8'152,"-6"-1"-72,4-7 25,-4 0-10,-1 0 0,4 0-8,-7 0 0,5 0 113,-5 0 46,7 0-122,-10 0 47,5 0-117,-7 0 0,5 0 77,1 0-48,-1 0 1,-5 0-1,0 0-54,7 6 0,-5-4 13,3 3 1,-3-4 2,-1-1 0,-1 0-47,0 0 1,1 0 55,-1 0 0,-2 0-22,-2 0 1,3 2-11,-4 3 0,-1-4-2,1 4 12,-6-3 1,8-2-2,-6 0 0,4 2 1,-3 1 3,2 2 0,-4 0-4,6-5 1,-6 0-14,6 0 0,-6 0 16,6 0 1,-3 0-26,3 0 0,2 0 21,-2 0 1,-2 0-106,1 0 96,0 0 0,1 1-50,-1 4 1,-1-3 36,1 3 1,4-4 0,-5-1-7,0 0 0,-2 0 7,-7 0 0,6 5-1,-1 0 0,1 0 56,-6-5-58,1 0-1,6 7 1,-5-6-24,4 4 30,3-3-4,-7-2-35,12 0 33,-6 6 1,3-4 6,-1 3-36,0-4 25,6-1 0,-1 5-2,0 0 0,1 0 1,-1-5-12,7 0 9,-5 0-63,5 0 22,-7 0-5,0 0 39,1 0 1,4 0-14,0 0 14,7 0 0,-6 0-11,5 0 23,2 0-20,-5 0-34,7 7 1,-1-6 23,-4 4-211,3-3-384,-4-2 1,19 0 0,3 0 0</inkml:trace>
  <inkml:trace contextRef="#ctx0" brushRef="#br0" timeOffset="6129">265 265 6195,'9'0'-44,"-3"0"0,-4 0 110,3 0-38,-4 0 1,7 0 43,-3 0 2,-3-7 3,4 6-48,1-6-3,-5 7 0,4-2 84,-6-3 9,0 4 87,0-6-98,7 1-5,-6 4-23,6-4-7,-7 6 28,6 0 9,-4 0 163,5 0-244,-20 0 0,8 0-1,-10 0 0,3 0 5,-2 0 0,4 0-9,0 0 0,0 4 3,-4 1 1,-1 0 2,0-5 1,5 0-58,1 0 1,-1 5 54,-5 0 0,1 0-16,-1-5 1,0 0 7,0 0 1,6 0-76,-1 0 74,0 7-15,-5-6 0,6 6 5,-1-7-14,0 0 1,0 0-4,0 0-41,7 0 58,-3 0-39,-1 0 30,5 0 0,-4-2-5,6-3 3,6 4 0,-2-6-2,5 7 3,1 0 1,5 0 1,-2-2 0,-3-3 0,3 4 4,-3-4 66,3 3-69,1 2 0,1-5 9,0 0 0,0 1-3,-1 4-6,1 0 0,0 0 2,-1 0 0,-4 0-14,0 0 18,0-7-3,-2 5 0,5-4 11,-3 6-2,-4 0-30,7 0 20,-5 0-27,1 0 28,-3 0-101,1 0 94,-6 0-293,6 0 0,-20 0 1,-4 0-1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9:04.1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1184 1 6751,'-6'8'45,"-2"-2"0,-2-6 15,0 0 0,0 5 0,-5 0 110,1-2 0,-3-1-94,-2-2 1,-2 0 43,-4 0 0,-3 0-28,4 0 1,-9 0 22,-1 0 0,-5 0-47,4 0 1,-4 0 15,5 0 0,-7 0-36,2 0 1,-4 0-88,-1 0 1,-5 0 5,0 0 0,-5 0 88,5 0 1,-5 0-195,6 0 1,3 5 43,6 0 0,7 1-83,-3-1 0,9-3 30,2 3 0,1-4-332,-2-1 78,4 7-139,6-5 541,7 4 0,8-6 0,8 0 0,7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9:04.4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1221 1 7569,'23'8'-846,"-2"-2"784,-6-6 1,-6 5 130,1 0 43,-7 0 94,4-5-121,-20 0 1,-3 0-20,-14 0 1,-6 0 8,-3 0 1,-3 0-2,-3 0 1,0 5 5,-4 0 1,3 0 4,-3-5 0,3 0-91,2 0 1,-8 5 74,-7-1 0,-1 3-105,-9-2 0,7-2 60,-2 7 0,1-5-87,4 5 0,3-5 10,12 4 0,7-5-87,2 0 0,4-2 138,2-2 0,1 0-140,4 0 0,7 0-577,8 0 719,5 0 0,-2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9:06.9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0 456 7365,'10'0'369,"0"0"-295,-7-6 0,10 3 4,-3-7 1,3 2-31,2-2 1,1-3-11,4 3 1,3-3-87,6-2 1,-4 0 96,-1 1 1,1-3-4,4-2 0,0 3-46,1-4 1,-6 4 43,1 1 0,-7 0-97,1 1 0,-2-1 64,-3 0 1,-4 2-65,0 3 0,-5-1 24,5 6 0,-7-2-10,2 2 0,-2 4 26,2-4-21,-3 3-1067,4 2 1013,-12 7 0,2-4 15,-5 7 0,5-5-97,-1 5 93,4-7 1,-1 8 54,-3-6 1,4 2-136,-4-2 106,3-4 37,2 12 0,0-9 7,0 5 0,0-4 19,0 5-2,0-7 1,2 9 61,3-7 1,-2 0-35,7-5 48,-1 0 0,6 0-49,0 0 0,0 0 124,-1 0 0,1 0-137,0-7 0,-6 4 75,1-7 0,0 5 51,5-5 1,-1 1-83,1-6 0,5 0 91,-1 0 0,1 1-82,-5-1 0,-1 0 58,1 1-62,0-1 1,-2 0 62,-3 1-219,3 5 214,-12-4-125,6 5 0,-7-2 58,0 1 1,-2 5 8,-3-1 0,-3 4-34,-7 1 1,1 0-8,-1 0 1,0 0 22,1 0 0,-1 0-10,0 0 1,1 0 57,-1 0-53,0 0-29,0 0 1,-4 0 4,-1 0 1,1 0-14,4 0 1,0 0-69,1 0 0,-1 0 57,0 0 1,0 0-156,1 0-72,-1 0-382,0 0-510,1 6 1117,5-4 0,3 4 0,6-6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9:09.2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324 589 7371,'-10'4'332,"0"1"-61,7 0-188,-10-5 0,5 0-34,-7 0 0,1 2 13,-1 3 0,-1-4-77,-4 4 1,4-3-15,-4-2 0,4 0 59,1 0 1,0 5-94,1 0 114,-1 0-75,0-5 1,0 1-2,1 4 1,4-3-30,0 3 28,7-4 1,-9-2 5,8-4 1,-1 2-21,5-7 32,0 0 1,0-5 18,0 1 0,5-6 98,-1 0 1,8-1-108,-2 1 0,3 3 71,1-8 0,1 2-58,0-1 1,4-4 77,1 3 0,5-1 0,-6 0-88,-1 2 0,-2 6 41,-1-2 1,-2-1-310,-3 1 123,3 1 1,-5 4-464,0 7 395,-1-5 1,-2 9-841,0-5 1048,0 5 0,1-2 0,2 6 0</inkml:trace>
  <inkml:trace contextRef="#ctx0" brushRef="#br0" timeOffset="267">471 309 7569,'-6'8'-155,"-1"1"-150,-3-5 231,-3-2 0,5 5 267,-7-7-85,1 0 0,-6 0-179,0 0 1,-1 0 59,2 0 0,2 0-144,-2 0 0,1 0 0,0 0-45,-2 0 1,2 1 199,8 4 0,-9-3 0,2 4 0</inkml:trace>
  <inkml:trace contextRef="#ctx0" brushRef="#br0" timeOffset="790">692 427 6967,'-15'0'-53,"0"5"151,0 0 0,6 0 1,-1-5-144,-2 0-64,-1 6 50,-1-4 44,5 11 1,-2-10-43,6 7 25,-6-7 1,9 10 66,-3-3 11,4-4-37,1 8 1,1-6-12,4 6 0,-2-4 9,7 0 1,0-7 7,5 2 0,-1 2 23,1-2 0,6 0-17,4-5 0,-4 0 81,-1 0 0,1 0-34,-2 0 1,6 0 234,-5 0-39,-1-7-200,-4-1-18,-7-7 1,3 5 95,-6 1-88,7-1 0,-11 0 78,4 0-96,-3 0 0,-4-3-94,-3 3 0,-3-1 89,-6 6 1,-3-5-79,-2 5 0,1-4-180,-7 4 1,7 0-12,-1 5 0,1 0-541,-2 0 779,10 0 0,-16 0 0,10 0 0</inkml:trace>
  <inkml:trace contextRef="#ctx0" brushRef="#br0" timeOffset="1142">1250 15 7569,'0'-8'-1108,"0"2"1448,0 6-276,-6 6 1,4-3 8,-3 7 1,-3 0 12,-2 5 1,2 1 25,-2 4 1,0-2-18,-4 6 1,4-4-25,0 4 1,0-4-43,-4 4 1,0 1-65,5 4 1,-4-4 97,3-1 1,-2 1-166,3 4 47,-5-6 1,11 5 122,-7-4-190,7-3-1,-3 1 15,6-8 1,0 1-173,0 0 0,1-5 70,4-1 0,3-5-249,7 0 459,6-2 0,-4-8 0,4-3 0</inkml:trace>
  <inkml:trace contextRef="#ctx0" brushRef="#br0" timeOffset="1331">1412 236 6701,'-15'0'375,"0"0"-323,1 0 1,-6 0 14,1 0 0,-6 5-192,5 0 1,-4-1 91,4-4 0,1 2-493,4 3 526,0-3 0,-6 11 0,-2-5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9:12.3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383 807 7350,'-8'0'114,"-5"0"0,9 5 0,-4 1 46,2 3 0,-6-5-65,2 6 0,-3-2 63,-1 2-70,-1 3-32,0-5 1,0 7 29,1 0 0,-3 0-44,-2-1 1,2 1-4,-2 0 0,3-6 20,1 1 0,0 0-187,0 5-7,1-7 176,6-2 0,-5-1 9,3 0 1,2 0-203,-2-5 186,7 0-19,-11 0-180,13 0 176,-6-6 0,7 2-32,0-5 1,-5-1-69,0-5 0,1 5-270,4 0 210,0 1 0,0-6-107,0 0 1,0 1 0,0-1-89,0 0 0,0 0 344,0 1 0,0-1 0,0 0 0</inkml:trace>
  <inkml:trace contextRef="#ctx0" brushRef="#br0" timeOffset="431">603 880 7163,'-14'0'62,"-1"0"1,0-4-74,0-1-6,1 0 20,-1 5 0,0 0 2,1 0 1,-1 1-8,0 4 0,2-1 5,3 5 1,-1-4-84,6 5 35,-6 0 1,9 5-6,-3-1 0,3 1 38,2 0 0,7-6 7,3 1 1,8-2 5,1 2 86,7 3 1,-8-11-96,7 3 1,-1-4 0,4-1 87,-3 0 0,2 0-28,-2 0 1,-2-1 104,1-4 1,-6-3-80,2-7 0,-4 0 75,-1 1 1,-2 4 82,-3 0-111,-4 0 0,-6-4-104,0-1 1,0 0-1,-1 2 97,-4 3 1,-5-3-232,-10 3 0,2 4-24,-6 1 0,4 2-35,-4-2 1,6 3-67,-2-3 1,4 4-633,1 1 870,1 0 0,-1 6 0,0 2 0</inkml:trace>
  <inkml:trace contextRef="#ctx0" brushRef="#br0" timeOffset="846">1000 807 7569,'8'0'-458,"-1"0"745,-7 0-253,-13-7 1,3 6-87,-10-4 1,4 3-42,1 2 118,1 7 0,-1-4 1,0 5-41,1-1 43,-1 4-6,7-3 1,-4 2-58,7 0 1,-4 0 35,4 4 1,0 1-1,5 0 1,1 0-5,4-1 1,3-4-2,7 0 1,6 0 72,4 4 0,-2-1-62,1-3 1,-1 2 224,2-7-220,2-1 0,-9-4 70,7 0 0,-6 0-32,6 0 1,-7-1 34,1-4 0,-7-2-38,-2-2 1,-5-5 0,3 5 38,-2-4 1,-1-2 102,-5 0-135,0 7 0,-1-5 41,-4 3-95,3-3 1,-13 0 20,1 3 1,-1-3-333,-5 3 193,-3 4 0,6-6-197,-8 8 0,5-1 0,-2 5 83,0 0 1,3-5-463,4 0 694,0 0 0,1 11 0,-1 3 0</inkml:trace>
  <inkml:trace contextRef="#ctx0" brushRef="#br0" timeOffset="1747">1162 836 7569,'8'0'-290,"5"0"169,-5-6 0,7 3 126,0-7 0,-1 5 62,1-5 0,0 2-30,-1-2 0,1-3 3,0 3 0,4-1 74,1 1-95,0-3 0,-1 11 0,1-4 88,-2-1-85,-2 6 0,-6-6 84,0 7-83,-1 0 0,1 2-33,0 3 0,-7 3-38,2 6 1,-3-4 70,-2 0 1,-5 0-70,0 5 1,-5-1 54,5 1 1,-4 0-43,4-1 34,0 1-4,-2 0 1,6-1-6,-4 1 1,5-7 32,5-3 0,3-2-10,6 2-14,1-3 0,2 5 0,2-7 44,6 0 0,-3-2 51,3-3 0,-1-2 21,6-2-103,-1-4 0,-4 4 98,-1-5 1,-1-3-83,2-2 0,1 1 1,-5-7 74,2-1 1,1-2-33,6-1 1,-1-2-17,1-3 1,-1 1-4,0-6 1,6 6 7,-1-1 0,0-2-183,-4 2 159,-7-1 0,-2 1-138,-7 0 0,0 4-56,-5 6 0,-2 6 93,-7-2 1,-2 6-1,-3 2 5,-4 2 0,-11 7 24,-5-2 1,-2 5-29,-3 5 0,1 5 6,-1 10 1,1 1 161,0 3-142,-1 4 0,6 0 83,-1 6 1,6 2-43,-6-2 0,7-1 0,-1 6 0,7-5 1,2 4 5,-1-2 0,4 3 9,2-5 1,4 1-257,1-6 231,0-6 1,0 3-83,0-6 0,1 4 60,4-4 1,4-1-1,4-4-41,-4 0 0,9-5 51,-3-1 0,5-5-4,-1 1 0,-1-4 59,7-1 1,-2 0-75,1 0 0,2-1 49,-6-4 0,4 1 58,-4-5-12,0-1-65,-6 2 0,-4-4 1,0 7 6,-7-6-73,4 3-16,-7 0-21,0 1 85,0 7-96,-7 0 89,5 7 95,-11 1-81,12 0 0,-6 5-11,7-3 0,0-2 163,0 2-122,7 0 0,1 3 7,7-4 0,4-2 20,1-7 0,-1 0 82,-4 0 0,0 0 136,0 0-231,6-7 1,-5 4 17,4-7 47,-4 1 0,-1-6-31,-1 0 0,1 0 66,0 1 0,-5-1-35,-1 0 3,-5 1-32,2-1 0,-6 0-20,0 1 1,-8 5-139,-7 4 36,1 4 1,-14 1-129,3 0 0,-2 1 0,-3 3 54,1 1 0,-1 6-277,1-1 1,5-2 13,-1 2-187,7 0 583,-3-2 0,0 11 0,-2-2 0</inkml:trace>
  <inkml:trace contextRef="#ctx0" brushRef="#br0" timeOffset="2295">2382 778 7569,'6'-9'-784,"-4"3"901,5 6 145,-1 0-201,-4 0-111,4 0 80,-6 6 0,-1-2-10,-4 5 1,3 1 0,-3 5-50,4 0 64,-6-1-29,5-5 0,-4 4 0,6-4 1,0 4-14,0 2 0,5-5 1,0 0 0,6-2 29,-1 2 0,3-2 0,2-3 1,-1-4-11,1 4 1,5-3-4,-1-2 0,1-2 44,-5-3 0,4-3 0,1-5-30,-2 3 1,-2-3-32,-1 4 16,-1-5 0,-4 5 1,0-1 1,-7 5 33,2-5-134,3 7 32,-6-4 62,5 7 0,-7 2-45,0 3 0,-2-2 1,-1 7 43,-2 1-9,0-4 0,5 6-8,0-3 24,0 3 0,0-3-4,0-1 1,6-4 0,4 3-5,3-1 1,2-2 82,0-5 0,1 5-78,4 0 1,-4 0 88,3-5 0,-1-5 0,0-2 14,2-1-86,0 5 107,-6-10-67,1 5 1,0-7 13,-1 0 1,1 0 1,0 1 1,-5-1 12,-1 0 0,-5 6-71,1-1 0,-5 2 59,-5-2 0,-4-2-108,-5 7-38,-7 1-152,4 4 147,-11 0 1,6 1-70,-8 4 0,6-2-144,-1 7 0,2-5-469,-1 5 340,3 0 209,-1-2 1,6 5 202,-4-3 0,4 3 0,1 1 0</inkml:trace>
  <inkml:trace contextRef="#ctx0" brushRef="#br0" timeOffset="2838">2970 836 7569,'10'-8'-578,"-1"3"642,-5 4 380,2 1-302,-6 6-101,0 2 20,0 7 1,0-7-170,0 5 194,0-11-64,0 11 1,5-10-4,0 7-28,6-7 0,-2 4-8,5-7 0,-4 0-24,0 0 0,0-2 54,4-3 0,-1 2-23,-3-7 1,3 0-16,-3-4 114,3-1 0,2-5-83,0 1 1,4-6 107,1 6 1,-1-7-94,-4 1 0,5-3 56,-1-1-54,1 0 0,-5-1-10,-1 1 0,-4 1 0,-2 2-14,-1 1 0,-1 7-135,-1-1 1,-3 7 178,3 3-41,-4 5 17,-1-2-209,-6 6 86,-2 6 1,-7 4 75,0 10 0,1-2 0,-1 6 2,0 2 1,0 2 2,1 1 0,4 1 10,0-1 0,2-4 11,-2-1 1,-1-4 46,6 4-57,0-6 0,0 4 14,0-8 1,0 1 0,5 0-5,0-1 95,0-5-100,0-3 2,0 1 152,0-6-144,7 6 0,1-12 31,7 0 0,4-6 36,1 1 112,6-10-163,-3 4 0,5-7 12,-4 3 0,4-1-3,-4-3 1,4-4 13,2 3 0,-1 2-245,0-1 124,1 6 1,-7-3-317,-4 6 1,2 0 154,-1 1 0,0-1 240,-6 0 0,-5 7 0,-3 2 0</inkml:trace>
  <inkml:trace contextRef="#ctx0" brushRef="#br0" timeOffset="3170">3514 807 6330,'8'0'287,"5"0"0,-5-5-126,7 0-83,-1 0 1,-4 5 33,0 0 0,0 0 4,5 0 0,-1 0 18,1 0-38,-7 0 48,5 0-184,-5 0 194,7 0-163,-7 7 0,4 1 0,-7 7 73,-2-1-123,-2 1 0,-1 0-7,0-1 1,-1-4 56,-4 0 0,2-2-102,-7 2 1,7-2-489,-2-3-159,-3-3 758,6 4 0,-5-6 0,7 0 0</inkml:trace>
  <inkml:trace contextRef="#ctx0" brushRef="#br0" timeOffset="3567">4058 292 7569,'0'15'-704,"0"2"644,0 2 380,0-3-24,0 6-197,-7-8-139,-1 8 1,-2-4 97,0 6 0,2-1 5,-2 1-6,-3 11 1,5-11-112,-7 11 25,1-4 1,1-2 123,3 0-111,-3-6 0,6 3-255,-3-6 38,4 6 0,4-11 63,-3-1 0,4 1-241,-4-5 183,10 3 228,3-5 0,7-1 0,-1-7 0</inkml:trace>
  <inkml:trace contextRef="#ctx0" brushRef="#br0" timeOffset="3747">4278 454 6827,'8'-6'24,"0"4"94,-3-3 430,-3 3-294,4 2-284,-19 0 1,4 5 37,-11 0 0,-3 2-154,-1-2 1,-3-2-5,3 7 1,-4-5-189,4 4 1,-4-4 337,-1 5 0,-1 0 0,1 5 0</inkml:trace>
  <inkml:trace contextRef="#ctx0" brushRef="#br0" timeOffset="4071">4116 792 7569,'23'0'-589,"5"0"0,-17 0 187,4 0 922,-3 0-353,2 0 1,-4-1 4,0-4 0,-7 1-131,2-5 0,-3-1-114,-2-5 109,0 7-49,0-5 1,-7 11 37,-3-3 1,2 4-42,-2 1 1,-4 0-35,-6 0-48,0 0 105,6 6 0,-1 2-9,0 7 0,1 0-18,-1 0 11,0-1 6,7 1 23,2 6 0,6-4-25,0 2 1,1-3 73,4-1 0,5 0 0,9-2 40,6-3-93,3 3-4,1-12 0,5 8-135,1-5 146,-1-2-171,-5 5 1,-4-7-492,-1 0 639,-6 0 0,10-7 0,-5-1 0</inkml:trace>
  <inkml:trace contextRef="#ctx0" brushRef="#br0" timeOffset="6468">4748 748 6960,'0'10'-118,"0"0"535,7 0-56,-5-2-376,11-2 17,-5-6 1,2 0-4,-1 0 75,1 0 1,5-1 0,0-4-89,-1-5 85,1 3-50,0-6 1,-1 5 39,1-7 1,0-1-20,-1-3 0,1 2-4,0-2 0,-2 1-128,-3-2 153,3 4-4,-12-6-122,6 8 1,-7 4 112,0 0-114,0 7 0,-2-4 87,-3 7-4,-3 0-228,-6 0 210,-8 0 0,6 2-38,-4 3 1,2 3-10,-1 7 0,4-1 29,0 1-8,1 6 9,6-4 0,-5 4 47,3-6-50,3-1 0,2 1 51,0 0 0,0-1-48,5 1 0,7-5 84,3 0-74,-4 0 1,12-2 78,-3-3-74,3-4 3,-3 6 1,-1-6 57,1 4 1,0-3-41,-1-2-17,1 0 7,0 0 1,0 0 13,-1 0 1,-4 0-1,0-2 25,1-3-95,2 4 61,2-6-64,0 1 58,-1-2 0,-4-2 9,0 0-9,0 0 0,6-5 10,4 1-13,-4-1 0,5-1-1,-6-4 1,5 2 0,-1-5 49,-1 2-28,5-5 1,-2 3 31,4-6-49,3-1 1,-6-1 25,8-3 0,-2 3 5,-4-3 1,2 1-1,-6-1-23,-1 3 0,-4-5-43,0 6 0,-7 1 1,-1 1 17,-1 4 0,-4-3-148,3 8 71,-4-1 1,-2 6 24,-4-1 1,1 5 44,-5 0 0,4 7-3,-5-2 0,0 5 0,-5 3 66,1 2-72,-1 13 1,-1-8-26,-4 10 141,4 3-107,-5-1 1,1 3 24,0-1 1,-4 6-18,4 4 1,1 2 15,4-2 1,0-3-12,1 4 1,-1 2 1,2-6-4,3 4 1,-1-4 11,6-2 0,0-1 11,5-4-19,0 4 1,0-10-1,0 6 0,6-6 0,1 4-35,3-8 36,3-5-1,-5 4 0,7-7-44,-1 4 42,-6 3 0,5-10 8,-3 7 1,3-7-10,2 2 0,0-3-3,-1-2 1,1 5 89,0 0-85,0 0 0,-1-5 3,1 0 0,-7-7 2,5 5 1,-5-9-9,7 6 0,0-6 9,-1 1 0,-4-3-7,0-2 1,-2-1 37,2-4 1,3 4 37,-3-4-70,-4-3 1,3 7-16,-5-4 19,-2 4-18,5 8 0,-7-5 3,0 3 0,0 2-10,0-2 1,-2 7-7,-3-2 0,2 3 18,-7 2 1,0 0-5,-4 0 0,-1 7-15,0 3 0,0 1 8,1-1 7,-1 9-76,0-9 75,-6 11 1,10-1 5,-4 0 0,5 1 1,0-3-7,5 1 1,-1 1 3,1-5 0,0-1 16,5 1 0,7-5-22,2 0 1,9-5 21,2 4 0,6-5 21,-1 1 13,-4-4 0,7-1 0,-4 0-39,4 0 1,-4-6 64,1-4 1,-5-3-48,4-2-68,-6 7 57,3-12 0,-4 14-23,2-14 1,-7 7-4,2-6 0,-2 7-71,2 2 95,-5 1-55,4 0-10,-5-4 50,0 12-77,-1-6 59,-1 7-1,-4 0-83,4 7 1,-6 1 81,0 7 0,0-1-34,0 1 1,-5 0 38,0-1 1,1 1-1,2 0-67,-3-1 142,3 1-70,-4 0 9,6-7 0,1-1 3,4-7 0,-1 0 7,5 0 1,3-7 23,7-3-36,-2-3 1,9-2 0,-6 1-94,-1-1 94,2 0 1,-3-3-7,7 4 16,-7-4-11,3 10 0,-6-6 30,-1 5 1,-4 1-32,0 3 0,-5 3 36,5-3-38,-7 3 27,3 9-21,-6 1 1,0 7-3,0 0 12,0-1-3,0 1 1,0 0-2,0-1 1,0-4-4,0 0 36,0-7 1,2 4-57,3-7 1,-2 0-5,7 0 0,-5 0 23,5 0 0,0-7 2,4-1-2,1-7 7,0 7-6,-7-5 0,0 11-4,-3-2 69,-3 2-63,11 2-1,-12 0 1,7 2 5,-3 2 0,-3 0 6,3 6 0,1-6 1,-1 6 0,7-5-5,-2 5 0,-2-5 0,1 5 1,1-7 66,5 2-65,0 3 0,-1-6 61,-5 4-62,10-6 0,-9 0-24,10 0 1,-2-1 0,1-4 1,-1 1 19,7-5 0,-7-1-3,1-5 1,-3 0 16,-1 1 1,0-1-15,0 0 0,-1-4 83,1-1-84,0 0 1,-6 6 10,1-1-40,-6 0 32,2 1 0,-6-1-57,0 0 27,0 7 1,-2 2 0,-2 6 4,-6 0 1,-8 0-36,-2 0 46,1 0 0,-3 13 1,6-7-63,-4 14 55,4-7 1,1 13 8,1-6 0,4 1-12,0-2 0,7-2 58,-2 2-54,3 4 0,2-6 48,0 2-45,0-9 3,0 3 1,8-10 28,7 7-26,0-7 1,8 4 29,-4-7 0,3 0 0,4 0-23,-2 0 1,-4-7 20,4-2-26,-6 2 0,3-6 0,-6 1 6,0-5 1,0 0-19,-1-2 0,-1 2-3,-3 3 0,3-1-23,-3 0 1,-2 5 36,2 1 1,-7 4-39,2-5 31,3 7 0,-4-4 3,5 7-3,1 0-1,-2 0 1,0 2-2,-3 3 1,-1 1 30,5 4-33,-5 3 0,2-5 1,-4 5 0,1-1 1,2-3 0,2-4 7,-3 5-5,-2-7 3,5 4-19,-7-7 13,6 0 2,-4 6 0,11-4-99,-5 5 95,7-7 0,-5 0 31,-1 0 1,-1 1-31,2 4 1,2-2 43,-7 7-50,0-6 31,1 9 1,1-10-15,2 7 1,4-7 9,-3 2 0,-2-4-6,2-1 1,-2-1-1,2-4 0,3 2 16,-3-7 0,-2 0 16,2-5 1,0 1-15,5-1 1,-6 0-13,1 1 0,0-6 48,5 0 0,-1-4-20,1 4 0,0-4 5,-1 4 0,1-6-5,0 2 1,-5-4 5,-1-2 0,0 3-49,0 2 28,4-3 1,-6 5-62,3-6 1,-2 6 5,-3 4 47,-4-4 0,11 11-197,-7-2 193,0 2-35,-5 4-23,0 1-4,0 7 0,0 14-84,0 5 117,0 7 3,-7-3 1,1 5-24,-4-4 18,-3 4 5,11 2 1,-11-1-9,3 0 1,2 1 3,-2-1 1,5 1 31,-4-1 0,5-1 87,-1-4-117,4 4 5,-6-12 0,6 6 201,-4-8-194,3 1 8,2-7 0,2 0 114,3-3-107,-4-3 0,12 3 68,-3-10 1,3-3-51,2-7 1,0-5 116,-1 1-116,8-7 0,-6 9-1,3-2 0,4-3 15,2 3 1,-1-6-177,6 6 63,-4-1 1,16 5-91,-2 1 1,2-1 0,2 2 59,0 3 1,5-1 101,0 6 0,0-7 0,-5 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9:26.8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574 30 6544,'-8'0'210,"-4"-2"1,6-1 39,-2-2-164,4 0-40,-9 5 1,5 0 17,-6 0 1,-1 0-21,0 0 16,-6 0 0,5 0-23,-4 0 1,-1 0-60,1 0 0,-6 0 47,1 0 1,3 0-93,-3 0 0,1 0-65,-6 0 1,2 0 39,4 0 1,-4 0-138,4 0 0,1 0-71,-2 0 300,7 0 0,-9-7 0,4-1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09:30.7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971 15 6654,'0'9'-182,"0"-3"286,0-6-167,-7 0 1,4 0 97,-7 0-31,7 0 1,-10 0 148,3 0-123,4 0 0,-7 0 40,3 0 39,-3 0 1,-2 0-65,0 0 1,-4 0 25,-1 0 1,-4 0 7,4 0 1,-11 0-1,2 0 1,-4-1-28,4-4 1,-1 3-8,1-3 0,-6 2-17,1-2 1,0 3-82,4-3 1,1 4 128,0 1-168,-1 0 67,1 0 0,-5 0 0,-1 0-93,3 0 36,1 6 0,1-4 0,2 3 37,4-4 0,-2-1-135,6 0 0,1 0 84,4 0 0,2 2 96,3 3 0,-3-3 0,5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8:59:34.2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1021 383 7273,'0'-8'-269,"0"1"814,0 7-183,-6 0-132,4 0-428,-4 0 0,6 7 0,0 1 0</inkml:trace>
  <inkml:trace contextRef="#ctx0" brushRef="#br0" timeOffset="3978">6445 545 7146,'-10'0'-960,"1"0"960,5 0 0,-2 0 0,6 0 0</inkml:trace>
  <inkml:trace contextRef="#ctx0" brushRef="#br0" timeOffset="-535">1036 1118 7569,'0'8'-886,"2"0"926,2-3 123,-2-3-109,5 4 22,-7 1 1,0-4 53,0 7-67,0-7 0,-2 5 94,-3-3 63,3-3-141,-11 11 0,7-10 108,-4 7-110,-3-7 0,5 9-30,-7-7 0,5 0 42,1-5 0,-1 0-7,-5 0 1,0 0 31,1 0 1,4-2-34,0-3 1,0 2 4,-4-7 0,0 0-4,5-4 0,-3-6-46,7 0 0,0-6 43,5 2 1,0-4-127,0-1 0,0 4 35,0 1 1,0-1-54,0-4 0,5 1-15,0 3 0,7-2 103,-3 2 1,5 2-216,0-1 1,-4 6 46,0-2 1,0 4-45,4 1 1,-4 5-125,0 1-177,-7 5 0,5-2 490,-3 6 0,-3 6 0,4 2 0</inkml:trace>
  <inkml:trace contextRef="#ctx0" brushRef="#br0" timeOffset="2743">4137 868 9084,'-8'0'17,"2"2"-24,6 3 14,0-4 353,0 6-345,6-14-5,-4 6 0,6-6 1,-3 7 72,-3 0-65,11 0 60,-5-6 1,7-1-44,-1-3 1,1 2 0,0 3 1,-6 2-58,1-7 0,2 5 48,7-5 1,-2 6-32,2-6 1,-2 7 26,-3-2 0,1-2-56,0 2 1,-1-5 40,1 5 1,0-1-61,-1 1 35,1 3 0,0-9 0,-1 6 0,-4-5-6,0 5 11,0 0 0,3 4-51,-3-4 56,3 3 0,-10-4-24,7 6 11,-7 0-4,4 0-19,-1 0 0,-4 1 16,3 4-68,-4-3 54,-1 11 19,-6-5 0,-1 7 0,-2 0 0,0-6 2,4 1 1,2-5-5,-7 5 1,5-2-15,-4 2 1,4 3-20,-5-3 35,7 3 0,-9 1 23,7 1 1,-1 0-47,1 0 32,3-1 0,-4 1-9,6 0 1,-5-6-7,0 1-8,0 0 36,5 5 0,2-2-19,3-3 0,-4-2-16,4-3 14,3-4 1,0 6 1,7-7 1,-2 2 32,-3 2 0,3-2-40,-3 3 120,3-3-102,8-2 1,-4-2 93,2-3 1,-3-1-50,-1-4 1,0-3 60,0 3 0,-1-3-61,1-2 1,0 0-4,-1 1 1,-4-1 8,0 0 1,-2 1-3,2-1 1,1 5-53,-6 0 42,7 0 1,-9-3-122,7 4 82,-7 2-10,4 7-113,-7 0 0,-2 5 120,-3 0 0,3 6-31,-2-1 1,-3 3 23,2 2 1,-1-5-55,1-1 1,3 1 50,-3 5-37,3 0 109,2-1-74,0 1 0,2-7 33,3-3 0,-2-3-25,7-2 0,0 0 37,5 0 1,1 0-30,4 0 1,-4 0 15,3 0 0,-1 0 35,2 0 0,-4-5 5,4 0 1,-2-5-6,1 5 0,-2-5-31,2 6 0,3-6 26,-3 5-17,1-7 0,-5 6-58,-1-4 74,-6-3-73,5 11 69,-11-4-23,5 6-37,-7 0 1,0 6 27,0 4 1,-5-2-48,0 2 0,-5 0 42,5 5 0,-5 4-45,5 1 1,-1 1 23,1-1 0,2 1-5,-7 3 0,5 4-47,-5-3 0,2 2 53,-2 3 1,-3-1-41,3 1 0,-1 1 34,1 3 0,-8-3-119,4 3 0,-4-3 59,3-1 1,0 4-255,0 0 1,1 2 105,-1-1 0,0-4 237,1 3 0,-1 3 0,0 1 0</inkml:trace>
  <inkml:trace contextRef="#ctx0" brushRef="#br0" timeOffset="3316">5696 1206 7569,'-15'0'38,"0"0"1,2-6 144,3-4 1,2-3-269,3-2 0,4-1 60,-4-4 1,3-3-55,2-6 0,7-2 116,2-3 1,0 3-100,0-4 0,1 4 15,5 2 0,1 1-73,4 4 1,-4 1-120,4 3 0,1 4 88,-1-4 0,1 6-101,-2 4 0,-1-2 252,7 7 0,-1-6 0,6 3 0</inkml:trace>
  <inkml:trace contextRef="#ctx0" brushRef="#br0" timeOffset="3761">6460 1103 6761,'-10'5'294,"0"0"0,5 2-182,-4-2 1,-1-4 21,-5 4 0,0 2-15,1-2-57,-1 6 0,-1-9 12,-4 3 1,4 1 110,-4-1-209,4 0 0,1-5 65,0 0 0,2-2-98,4-3 0,-3-3 61,7-7 1,0-1-31,5-3 0,0 2-6,0-2 1,2-3-119,3 3 0,-2-6-184,7 6 0,0-6 129,4 6 0,1-6-426,0 5 631,-7 1 0,12 4 0,-4 0 0</inkml:trace>
  <inkml:trace contextRef="#ctx0" brushRef="#br0" timeOffset="4502">6710 1471 7569,'8'-15'-906,"3"5"917,-6 1 1,7-1 308,-3-5 0,0-1-141,0-4 1,1-1-38,5-4 1,0-7 32,-1 2-83,1-2 0,0-9-14,-1-3 1,0-2 2,-5 7 0,3 3-490,-7 6 0,1-4 115,-1 0 294,-3 0 0,4 4 0,-6 1 0</inkml:trace>
  <inkml:trace contextRef="#ctx0" brushRef="#br0" timeOffset="6068">1065 2456 7569,'0'-8'-973,"0"-1"656,0 4 268,0-3 0,0-2 124,0 1 1,0 4-34,0-5 0,0 5 171,0-5-67,0 7-66,0-10 1,0 10 19,0-7 0,-1 7-42,-4-2 0,2 1-31,-7 0 0,5 2 40,-5-3 1,0 3-60,-4 2 0,-1 2 53,0 3 0,-4-2-107,-1 7 0,-5 0 1,6 4 0,-6-2 21,6 3 0,-6-7-19,6 11 1,-1-6 47,5 7 1,1-2-24,-1 2 0,5-4 17,0 4 1,7-4 63,-2-1 0,4-1-58,1 1 1,6 0-2,4-1 1,5 1 32,4 0 1,6-2 6,9-3 1,-3-4 33,3-6 0,2 0-53,-1 0 0,-1 0 91,-5 0 0,-1-6-80,-4-4 0,-1-3 101,-3-2 0,-4 0-81,4 1 1,-9-1-89,-1 0 0,-7 1 51,2-1 1,-3 0-66,-2 0 0,-2 2-268,-3 4 1,-3-4 135,-6 3 0,-6 3 178,0 2 0,-6-3 0,3 0 0</inkml:trace>
  <inkml:trace contextRef="#ctx0" brushRef="#br0" timeOffset="7463">5387 2691 7752,'0'-10'66,"0"0"1,0 5 1,0-4 0,0-1 34,0-5 0,5 0-88,0 1 0,0-3 53,-5-2 0,4 1-84,1-7 1,0 6 33,-5-6 0,2 6-64,3-6 1,-4 7 45,4-1-91,-3-4 0,-2 6 1,0-2 1,0 7 96,0 2-66,0 7 29,0-3 44,-7 6 62,6 0 0,-11 1-73,7 4 1,-6-2 31,1 7 1,-4 0-24,-6 5 0,-1-1-24,-4 1 0,-4 5 26,-1-1 0,1 1-95,-5-5 1,3-1 13,1 1 1,1 0-127,-1-1 1,1 1-589,0 0 782,-1 0 0,7 6 0,2 2 0</inkml:trace>
  <inkml:trace contextRef="#ctx0" brushRef="#br0" timeOffset="8622">1109 4175 7000,'0'9'-245,"0"-3"557,0-6 0,2-11-145,3-4 0,-2-3-70,7 3 0,-5-1-1,5-4 0,-5 2 14,4-6 1,-5 4-92,1-4 1,1 4 87,-1-4 0,5 4-108,-5-4 0,1 4 23,-1-4 0,-3 6-10,3-2 0,1 4-91,-1 1 169,0 0-95,-5 1 0,-2 5 40,-3 5 1,2 2-10,-7 2 0,1 2 1,-6 2 1,-5 0-72,1 6 1,-7-1 10,1 6 0,-3 1-115,-1 4 0,0-4-25,-1 4 1,1-2 44,-1 1 0,1-2-149,0 2 0,4-2 55,1-3 0,6-1-368,-2-3 590,4 3 0,7-5 0,3 7 0</inkml:trace>
  <inkml:trace contextRef="#ctx0" brushRef="#br0" timeOffset="9638">5416 3793 7239,'0'8'-181,"0"-1"240,0 0 1,-1-6-15,-4 4 1,1-3-46,-5-2 1,-1 0 83,-5 0-82,0 0 1,1 0-5,-1 0 0,0 0-10,1 0 1,4-2-65,0-3 0,5 2 80,-5-7 1,7 0-59,-2-4 1,4-1 49,1 0 0,1 1-21,4-1 0,2 0 14,2 0 0,4 2 7,-3 4 1,3-3 16,2 7 0,0 0 5,-1 5 0,1 0 92,0 0 1,0 2-60,-1 3 0,-1 3 36,-3 7 0,2-1-54,-8 1 0,6 1-14,-5 4 0,-2 0 21,-8 9 1,2-3-53,-7 8 1,1-3 49,-6-1 1,0 4-11,1 0 1,-1 2 8,0-1 0,0-4-14,1 3 0,-1-3 81,0-2 0,7-4-72,3-1 0,-1-6 23,1 2 0,0-4-8,5-1 0,2-5-161,2 0 1,0-7-254,6 2 1,4-2 181,6 2 1,1-3 184,-1 3 0,3 3 0,6 0 0</inkml:trace>
  <inkml:trace contextRef="#ctx0" brushRef="#br0" timeOffset="10640">1242 5293 7569,'0'8'-67,"0"0"0,-2-5 85,-3 2 84,4 0-122,-13 2 0,6-6 44,-6 4 22,-1 3 0,0-6-87,1 3 1,-1-4 81,0-1 1,5 0-178,1 0 116,-1 0-87,-5 0 131,7-6-132,1-2 1,7-7 92,0 0 1,2 1-7,3-1 0,-2 2 31,7 3 0,0-3 4,4 3 0,3 2 80,2-2 0,-2 5-55,2-4 1,-1 5 75,2-1 1,-4 4 7,4 1 40,-4 0-138,-1 6 0,-7 2-1,-3 7 0,-7 6-74,-8 4 0,-1 3 50,-14 1 0,6 2-92,-6 3 1,1-1 60,-5 6 0,4-1-35,1 1 0,6-1 47,-2-4 1,4-3 15,1 3 0,0-3-24,1-1 1,4-6 7,0 1 1,7-7 42,-2 1 1,3 2-35,2-1 1,5 0-52,0-6 0,11-1 54,-1-3 1,9 2-178,1-8 0,8 6-66,1-5 250,7 0 0,3 2 0,8 1 0</inkml:trace>
  <inkml:trace contextRef="#ctx0" brushRef="#br0" timeOffset="11701">5269 5925 7569,'0'8'-740,"0"-2"1323,0-6-305,0 7-13,0-5 215,0 4-379,7-6-84,1 0 1,7 0 61,-1 0 0,1 0-154,0 0 1,-1 0 77,1 0 0,1 0-68,4 0 1,-4 0 0,4 0 0,-4 0 29,-1 0 0,0-2 13,-1-2 1,1 0 3,0-6 0,-2 6 14,-3-6 0,1 5-7,-6-5 11,0 7-10,-5-10 16,0 5 1,-2-1-7,-3 5 0,2 2-50,-7 2 0,2-2 14,-2-3 1,-3 4-71,3-4 0,4 2 69,1-2 0,-1 1 8,1-5 1,0 4 51,5-5 0,0 0-56,0-5 1,0 1 87,0-1-83,6 0 9,-4 1 1,6-3 113,-3-2 0,-2 1-30,7-7 1,-7 7 38,2-1 0,-3-3-78,-2 3 0,0-1 2,0 5 1,-7 2-64,-3 4 1,-3-3 59,-1 7 1,-1 0-211,0 5 1,1 0 59,-1 0 1,0 0-208,1 0 332,-1 0 0,-6 7 0,-2 1 0</inkml:trace>
  <inkml:trace contextRef="#ctx0" brushRef="#br0" timeOffset="12666">918 7365 7488,'0'8'631,"0"-1"-530,0-7 0,2 5 69,3 0-92,3 0 0,7-4 3,-1 4 0,1-3 12,0 3 0,4-4-114,1-1 1,1 0 111,-1 0 0,3 0-67,6 0 1,-4-5 43,-1 0 1,-4-4-3,4 4 0,-6-7-8,2 3 0,-4-5-25,-1 0 0,-2-1-26,-3 0 0,1 6 11,-6-1 1,0 5-76,-5-5 1,0 5 64,0-5 0,-2 7-105,-3-2 1,-3-1 62,-7 1 0,1 0-151,-1 5 108,0-7 1,1 6 0,-1-6-66,0 1 0,2 2 47,3-5 0,-1 4 36,6-5 0,-5 5 55,5-5 0,1 0-59,4-4 1,1-1 129,4 0 1,2 1-69,2-1 0,4-5 140,-3 1 0,3-1-34,2 5 0,-7 1 31,-3-1 1,-3 0-28,-2 1 1,0 4-41,0 0 1,-2 2-31,-3-2 1,-3-1 24,-7 6 1,-1-5-167,-4 5 0,4-5 41,-4 5 0,4 0-300,1 5 0,1-1 24,-1-4 337,7 3 0,-5-4 0,5 6 0</inkml:trace>
  <inkml:trace contextRef="#ctx0" brushRef="#br0" timeOffset="13323">5578 7248 7569,'0'-9'-384,"0"-4"1,2 4 485,2-5 1,-2-5-9,3-1 0,2-6-33,-3 2 0,6-2-57,-5 1 1,0-3 35,-5 4 0,2 1-172,3-2 0,-4 6 102,4-6 0,-3 7-458,-2-1 488,0 2 0,6-4 0,2-2 0</inkml:trace>
  <inkml:trace contextRef="#ctx0" brushRef="#br0" timeOffset="13600">5769 6865 7569,'0'15'-742,"0"0"538,0-7 1,0 0 735,0-3 0,-7 2-266,-2 2 1,-6-2-95,-5-7 1,-2 2-143,-8 2 1,1-2 43,-1 3 1,1-3-92,0-2 0,-1 0 51,1 0 0,-1-7-22,1-3 0,0-4 55,-1-6 1,2 0-172,4-9 0,-4 1-26,4-11 1,-4 5-104,-2-5 1,8 4-686,2-4 918,10 0 0,-3-5 0,5 0 0</inkml:trace>
  <inkml:trace contextRef="#ctx0" brushRef="#br0" timeOffset="16207">5945 8203 7271,'-14'0'127,"-1"0"0,0 0-115,1 0 0,-6 5 59,0 0 0,1 0-73,4-5 0,-1 5 68,-4 0 1,4 1-168,-4-1 53,4-3-111,1 11 100,1-12-11,-1 12 56,7-11 1,1 6-9,7-3 12,0-3-18,0 4 41,0 1 0,7-6-20,2 4 0,0 2 24,0-2 0,1 5 8,5-6 0,-2 8 1,-3-2 1,1 3 82,-6 1 0,0 1-96,-5 0 0,0 0 59,0-1 0,-2 3-48,-3 2 0,-3-1 37,-6 7 0,-3-7-49,-2 1 1,-3 2-6,-2-1 1,-4 0 29,4-6 1,-4 1-3,-1 0 1,4-7-36,1-3 0,-1 3 0,-4 0 0</inkml:trace>
  <inkml:trace contextRef="#ctx0" brushRef="#br0" timeOffset="14848">1109 8644 7569,'9'0'-977,"-3"0"2023,-6 0-919,0-7 0,2 4 23,3-7 0,-4 1-67,4-6 0,-3 0 33,-2 1 0,1-6-152,4 0 1,-1-6 73,5 2 1,-5 1-213,1-2 1,1 2 89,-1-1 1,5-2-217,-5 6 1,1-1-285,-1 1 1,-2 6 583,7-1 0,0 0 0,5 7 0</inkml:trace>
  <inkml:trace contextRef="#ctx0" brushRef="#br0" timeOffset="15148">1315 8394 7543,'0'15'-50,"-6"0"1,2-2 33,-5-4 1,4 0 305,-5-5 0,0-2-82,-5 3 0,-1-3-134,-4-2 0,3 0-27,-8 0 0,2 0-18,-1 0 1,-2 0-58,6 0 1,-5-7 104,6-3 0,-6-3-151,6-1 1,-1-3 72,5-2 1,2 1-68,4-7 1,-3-4 71,7-6 0,0-2-168,5-2 0,0-1-317,0-9 0,4 4 481,5 1 0,1-7 0,11-1 0</inkml:trace>
  <inkml:trace contextRef="#ctx0" brushRef="#br0" timeOffset="82971">24305 3117 6910,'8'0'-559,"0"-1"887,-3-4-188,-4 3-7,12-11-62,-4 5 1,0-5 8,1 3 0,-6 2-16,0 3 0,0 3 0,1-3 0,-2-1 9,7 1 0,-5-5-5,4 5 0,-4-5 10,5 5 1,0-4-57,5 4 0,-1-5-85,1 5 0,1-5-44,4 5 143,-4 0 0,10 5-32,-6 0 0,1-4-9,-1-1 1,-4 0 24,4 5 1,-9 1-9,-1 4 1,-5-1-38,5 5 0,-7 1 36,2 5 1,-4 0-38,-1-1 1,-1 3 23,-4 2 0,2-2-2,-7 2 1,0-1-4,-5 2 1,6-4-2,-1 4 0,2-4-6,-2-1 0,-2-6 7,7 1 6,-6 0-3,9 5 0,-4-5 55,6-1-19,0-5 5,0 2-18,6-6 0,3 0-13,5 0 1,1 0 20,0 0 0,1 0-16,4 0 1,-4-5 32,3 0 1,-2-1-29,-2 1 1,-1 2 10,1-7 0,0 2-11,-1-2 0,1-3-15,0 3 1,-1 2-22,1-2 1,-2 0 51,-3-4-74,3 5 56,-5-4-21,0 12-3,-1-6-153,-7 7 96,0 7 29,0 1 0,-5 7 21,0-1 0,-1-4-28,1 0 61,3 0-39,-4 4-11,6-5 55,0 4-45,0-12 26,0 12 0,0-11 13,0 4 15,6-6-33,2 0 0,7 0 12,0 0 0,-6 0 2,1 0 1,0-4 2,5-1 0,-1-7-11,1 2 0,0 2 0,0-2 0,-1 2 2,1-2 1,-5-1 16,-1 6 1,-4-5-3,5 5 0,-5-4 24,5 4-21,-7 0 1,5 3-2,-3-3-14,-3 4 30,4-6-70,-6 7 24,0 7 1,0-6 2,0 6 1,-1-2-7,-4 0 11,3 0 0,-6-1-11,3 1 0,4 7 10,-4-2 1,1-2-1,-1 2 1,2-1-1,-7 6 0,7 5-1,-2-1 1,-1 1-1,1-5 0,-2 6-4,2 3 1,2-1-2,-7 2 0,5-1 76,-4 6 1,4-1-48,-5 0 0,0 2-12,-5 4 0,1 1-21,-1 3 0,-5 2-5,1-7 1,-2 2-4,1-2 1,-1-3-24,-4 3 1,-3-4-110,4-6 1,3-2-315,1-8 202,4 1 1,1-7 262,0-1 0,7-14 0,2-1 0</inkml:trace>
  <inkml:trace contextRef="#ctx0" brushRef="#br0" timeOffset="83400">25186 2661 7569,'-6'9'-1153,"4"-3"1173,-4 1-52,-1-6 1,4 6-52,-7-7-34,0 0 1,1 0 60,-1 0 0,5 0 56,-5 0 0,5 0 0,-5 0 0,7 0 0,-10 0 0,5 0 0,-7 0 0,1 0 0,4 0-167,0 0 156,7 0 385,-10 0 21,11 0-176,-11 0 0,10 0-97,-7 0-168,7 0-206,-11 0 252,13 0 0,-12 0 0,5 0 0</inkml:trace>
  <inkml:trace contextRef="#ctx0" brushRef="#br0" timeOffset="84204">25657 3367 7569,'0'8'-1541,"0"5"1764,0-11-59,-7 4-173,6 1 256,-12-5-233,4 4 1,-5-6 152,-1 0-140,7 0 0,-5 0 12,3 0 0,-3 0-20,-2 0 0,5 0-14,1 0 1,-1 0-92,-5 0 123,7 0-28,-5 0 1,5-6-15,-7-4 5,7-3 0,1-2 17,7 0 1,0 1 2,0-1 0,0 0 6,0 1 1,5-1 35,0 0-52,0-6-10,-5 5 1,5-6 1,0 8 1,0-1-37,-5 0 44,0-6 0,5 5-5,0-4 1,-1 4-4,-4 1 1,0 0-25,0 1 0,5-1 24,0 0 0,0 1-98,-5-1 82,7 0 0,-6 0-3,4 1 1,-1-1 14,0 0 1,-2 6-9,3-1 0,1 0 37,-1-5 0,5 5-36,-5 1 1,7-1 99,-3-5 0,-1 2-86,2 3 0,0-3 17,5 3-20,-1 4 0,1-6 0,0 8-87,0-8 1,-1 11 91,1-4 0,0-2 0,1 2-132,4 2 0,-2 1-4,6 2 0,-6 0-90,2 0 0,1 0 76,-2 0 143,-5 0 0,5 13 0,-3 4 0</inkml:trace>
  <inkml:trace contextRef="#ctx0" brushRef="#br0" timeOffset="84656">26127 3308 7569,'0'8'-597,"0"5"0,-5-9 814,0 6 0,-1-6-167,1 6 5,-3-7 1,-7 4-88,0-7 0,6 0 81,-1 0 0,0 0-55,-5 0 0,1 0 26,-1 0 1,5 0 12,0 0 1,7 0 0,-8-7-14,6-2 1,0 1-8,5-2 1,0 0 12,0-5 1,1 1-57,4-1 1,2 0 49,3 0 1,3 1-107,-3-1 0,-2 0-2,2 1 1,-2-1-163,2 0 1,1 1-93,-6-1 342,6 7 0,-3-12 0,7 4 0</inkml:trace>
  <inkml:trace contextRef="#ctx0" brushRef="#br0" timeOffset="84859">26142 2882 6879,'-7'-8'1,"6"1"1,-6 7 0</inkml:trace>
  <inkml:trace contextRef="#ctx0" brushRef="#br0" timeOffset="85550">26171 3661 7569,'15'0'-1120,"-5"-2"1059,0-3 0,-5 2 285,4-7 0,1 6 124,5-6-312,0 6 1,-1-2 33,1 6 1,0 0-15,-1 0 0,3 0-52,2 0 0,-2 0 56,2 0 1,-2 2-59,-3 2 39,7-2 1,-9 6-87,3-3 0,-4-3 10,4 3 0,-5-4-2,-1-1 26,-5 0-14,9 0-12,-12 0-9,6 0 44,-20-6 1,9 3-1,-5-7 0,5 5 9,4-5-9,0 0 0,0-1 23,0-4 0,0 4 2,0-9 1,2 4 70,3 1 0,-2-6-40,7-4 0,0 2 67,5-1-104,-7-1 0,5-4 18,-3 0 0,3-2 10,1-4 1,-1 4-65,-3-3 0,3-2 57,-3 2 1,-3-5-144,-3 4-21,5 1 106,-8 5 0,6-1-81,-7 1 0,5 6 47,0 3 1,-1 4-16,-4 1 0,0 1-46,0-1 67,0 7-38,-6 1 46,-2 7 0,-7 0 55,0 0 1,1 0-38,-1 0 0,-1 7 0,-2 2-39,-2 5 0,1-5-23,4 1 0,-5 0-115,1 5 0,-1-2 199,5-3 0,1 3 0,-1-5 0</inkml:trace>
  <inkml:trace contextRef="#ctx0" brushRef="#br0" timeOffset="86047">27303 3485 7569,'0'8'-1529,"0"0"1764,0-3-98,0-4 0,-1 6-71,-4-7 0,-4 5-35,-5 0 1,-1 0-137,0-5 1,1 0 89,-1 0 0,0 0-172,1 0 1,-1 0-55,0 0 241,0 0 0,1-7 0,-1-1 0</inkml:trace>
  <inkml:trace contextRef="#ctx0" brushRef="#br0" timeOffset="86268">27303 3279 7569,'8'0'-888,"-1"0"1198,-1 0-285,-4 0 158,5 0 0,-19 0-274,-3 0 0,-3 5 104,4 0 1,-1 0-276,0-5 1,1 0 261,-1 0 0,-6 6 0,-2 2 0</inkml:trace>
  <inkml:trace contextRef="#ctx0" brushRef="#br0" timeOffset="91644">28053 2985 7066,'8'0'409,"-1"0"-119,-7 0-70,0-7-2,0 6 114,0-6-319,-7 7 0,4 0 104,-7 0 0,0 2-175,-5 3 0,-6-2 86,-3 7 0,-2 0-116,1 4 0,-3 1 80,4 0 1,-4-6-95,-1 1 0,6-5 29,3 5 0,-1-5-30,1 5 78,1-7-19,4 10 111,0-11-84,7 4 0,3-6 61,10 0-51,3 0 1,9 2 22,2 3 1,-2-4-15,2 4 0,-2-2 2,-3 2 1,1-3 3,0 3 0,-1 1-1,1-1 1,0 7 24,-1-2 0,-4 1-29,0-1 0,-7 3 20,2-3 0,2-2-15,-2 2 0,0-1 26,-5 6 0,0 0-19,0 0 0,-5-1 25,0 1 1,-7 0-23,2-1 0,-3 3 94,-1 2 1,-6-2-85,1 2 0,-8-2 4,3-3 1,-4 1-261,-1 0 1,4-2 89,1-4 1,1 3 137,-2-7 0,-2 6 0,4-3 0</inkml:trace>
  <inkml:trace contextRef="#ctx0" brushRef="#br0" timeOffset="101400">7445 8526 6775,'8'0'333,"5"0"-195,-5 0 62,7 0-98,0 0 1,-1 0 36,1 0-85,0 0 1,-4 0-55,4 0 1,-4 0 75,9 0 1,3 0-111,1 0 1,4 0 94,1 0 0,1 0-109,-1 0 0,-1 0 54,-4 0 1,2 0-33,-6 0 1,0 0-16,-6 0 11,1 0 1,-5 0-70,0 0 95,-7 0-165,3 0 145,-6 7-184,0-5 158,0 11-84,0-12 64,0 12 34,0-11 1,2 5 29,3-7 1,-2 0-38,7 0 1,-5 0 90,5 0 1,0 0-73,4 0 0,1 0 63,0 0 1,1 0-49,4 0 1,-2 0 67,6 0 0,1 0-21,4 0 1,-5 0 3,1 0 1,-2-2 4,1-3 0,2 3-29,-6-3 1,0 4 72,-6 1 1,1-5-32,0 0 21,-1 0 1,-4 3-2,0-2 7,-7 2-5,4-5 0,-9 6-4,-3-4 1,-4 3-35,-11-3 1,2 2 10,-7-2 1,1 4-62,-5-4 1,-1-2 54,1 2 0,1-5-133,3 6 0,-1-3 72,7 2 0,-6-1-216,6-4 0,4 2-118,5 3 0,2 1 346,-2-5 0,4-1 0,6-5 0</inkml:trace>
  <inkml:trace contextRef="#ctx0" brushRef="#br0" timeOffset="102792">8430 8585 7198,'-14'2'228,"5"3"1,-4-4-167,3 4 1,-5 2 24,-4-2 0,-3 1-50,-2-1 1,-4 2 6,4 2 1,-4 5-105,-2-5 0,3-1-62,2 2 1,-1-2 45,6 2 1,1 2-81,4-7 0,5 1-82,0-1-200,7-3 206,-3 4 1,7-6 231,4 0 0,3 7 0,7 1 0</inkml:trace>
  <inkml:trace contextRef="#ctx0" brushRef="#br0" timeOffset="19478">9370 2279 7569,'-14'8'314,"4"-1"-271,0-7 1,0 0 73,-5 0 0,6 5-3,-1 0 0,0 0 30,-5-5 1,1 0-101,-1 0 0,5 0 171,0 0-200,1 0 13,-6 0-174,0-7 0,7-1-114,3-7 1,4 1 137,1-1 1,0 0-123,0 1 1,4-3 79,1-2 0,5 1-40,-5-7 0,6 6 47,-1-6 1,-2 7-84,2-2 0,0-1 240,5 2 0,-1-1 0,1-1 0,0-2 0</inkml:trace>
  <inkml:trace contextRef="#ctx0" brushRef="#br0" timeOffset="19667">9488 1794 6842,'-2'-8'595,"-3"3"-697,4 4 1,-6-1 101,7-3 0,0 3 0,0-4 0</inkml:trace>
  <inkml:trace contextRef="#ctx0" brushRef="#br0" timeOffset="77586">19689 3220 6740,'-10'8'240,"0"-3"1,6-3-81,-6-2 1,5 0-48,-5 0 1,0 1 0,-4 3 176,-1 1-208,0-1 0,-6-4 6,-4 0 0,4 7 0,-2-5-131,4 3 1,-3-4 90,-2-1 1,3 0-129,6 0 1,0-5 0,1 0 1,1-6-96,3 1 0,-2-3 131,7-2 0,1-1-400,4-4 0,6-2 443,4-8 0,9 1 0,4-1 0</inkml:trace>
  <inkml:trace contextRef="#ctx0" brushRef="#br0" timeOffset="77804">19616 2676 6975,'0'8'538,"-2"-1"-351,-3-7-295,3 0 68,-4 0-324,-1-7 329,6 6 35,-6-6 0,7 1 0,0-3 0</inkml:trace>
  <inkml:trace contextRef="#ctx0" brushRef="#br0" timeOffset="78569">20497 3308 7988,'-14'0'268,"-1"0"0,0 0-177,1 0 1,-1 0 65,0 0 0,-4-1-179,-1-4 1,-1 3 0,1-3 0,2-1-24,-6 1 1,6-2-68,-2 2 0,1 2 111,4-7 0,-3 5-104,8-4 0,2-1 66,-2-5 0,7 5-51,-2 0 1,3 1 19,2-6 0,7 0 20,3 1 0,9-6 14,6 0 0,3-1 12,1 2 1,0 2-43,1-2 0,-1-3-3,1 3 0,-1 1-352,0 8 1,-4-3 420,-1 3 0,-6 4 0,4-1 0</inkml:trace>
  <inkml:trace contextRef="#ctx0" brushRef="#br0" timeOffset="79188">21027 3279 7432,'0'8'-283,"0"-1"267,0-7 1,5-2 64,-1-3 0,3 2-22,-2-7 0,1 0 18,4-5 1,3 1-21,-3-1 0,3 0-51,2 1 1,0-3 45,-1-2 0,1 2-78,0-2 0,-1 2 88,1 3 0,5 1-73,-1 3 1,-4-2 57,-5 8 1,0-1-46,4 5 1,-4 1 30,0 4 1,-7 3-7,2 7 1,-3 1-9,-2 4 0,0-2-1,0 6 0,-2-4-30,-3 5 0,3-7 38,-2 1 1,2-3-34,2-1 1,0 0 20,0 0 7,0-7 1,2-2 21,2-6 0,5 0-24,5 0 1,1-6 21,0-4-22,-1-3 6,1-2 0,5-4 46,-1-1-42,1 0 0,-5 7 2,-1 3 61,1-3-61,0 5 41,6 0 1,-5 2 2,4 6 1,1 0 7,-1 0 0,-1 6 5,-4 4 0,0 3 13,-1 2-46,1-1 0,0 1-25,0 0 0,1-5 35,3-1 0,-2 0-358,2 0 0,-1-1 325,2-3 0,3 4 0,6 5 0</inkml:trace>
  <inkml:trace contextRef="#ctx0" brushRef="#br0" timeOffset="80248">22644 3161 7569,'8'7'-135,"-2"-6"239,-6 6 0,2-7 73,3 0-136,-4 0-19,6 0 71,-1 0 0,-2 0-13,6 0 1,-6-2 1,6-3 1,-2 2 0,2-7 0,3 5-31,-3-4 1,3 0 28,2 0 0,0-4-78,-1 3 0,-1-3 78,-3-2 1,3 0-88,-3 1 1,1-1 41,-1 0 1,-2 1-80,-3-1 0,-3 5 50,3 0 0,-5 7-68,-5-2 1,-3 3-9,-7 2 1,-1 0 48,-4 0 1,-1 7-76,-4 3 99,-2 3-16,10 2 0,-9-1-79,7 1 0,-1 0 73,5-1 1,2 6 6,3 0 0,-1-1 72,6-4-78,0 0 0,5-1 11,0 1 1,0 0 0,2-1-6,3 1-5,9 0 1,4-1 0,7 0 8,1-5 1,7 3 4,1-7 1,0 0 2,-4-5 0,-1 0-1,0 0 0,1 0 4,-1 0-1,-6-7 0,3 4-30,-6-7 0,1 0 1,-1-5 0,-4 6-119,4-1 135,-4 7 0,-1-9-7,-1 7-65,1 0 38,0 5-63,-1 0 64,1 0 18,0 7 0,-2 1 24,-3 7 1,1-5-29,-6-1 1,6 0-44,-1 0 1,3 3-83,2-7 1,6 1 33,4-1 1,-2-3 0,1 3-60,2-4 1,7-1 178,1 0 0,7 0 0,-3 0 0</inkml:trace>
  <inkml:trace contextRef="#ctx0" brushRef="#br0" timeOffset="103375">9723 8188 7082,'-10'2'56,"0"3"1,1-4-48,-6 4 1,-1-3 44,-4-2 1,2 5-26,-6 0 1,-1 1 19,-4-1 0,4-3-42,1 3 0,4-2-72,-4 2 1,6-3 62,-2 2 1,9 0-137,1 1 111,0-4-126,2 6 51,1-7-10,7 0 15,7 6 79,1-4 1,7 5-4,-1-7 0,3 0-7,2 0 1,-1 1 28,7 4 1,-7-3-28,1 3 1,-2 1 117,-3-1-108,-5 6 0,-3-2 93,-6 5 0,-2 1-12,-2 0 0,-11-1-23,-10 1 0,-2 5-42,-3-1 1,1 6 17,-1-6 0,-2 1-57,2-5 1,-2-1 58,7 1 0,4-2-20,1-3 0,4 3 0,1-5 0</inkml:trace>
  <inkml:trace contextRef="#ctx0" brushRef="#br0" timeOffset="104444">9267 7659 7569,'0'15'-169,"0"0"0,-5-6-238,1 1 0,-3-2 287,2 2 1,2 3 146,-7-3 0,5-2-253,-5 2 226,1-7 0,-6 10 0,0-5 0</inkml:trace>
  <inkml:trace contextRef="#ctx0" brushRef="#br0" timeOffset="104616">9003 7615 7569,'-15'15'-332,"-6"-7"1,5 5-42,-4-3 215,4-4 1,1 7 157,0-3 0,-6 3 0,-2 2 0</inkml:trace>
  <inkml:trace contextRef="#ctx0" brushRef="#br0" timeOffset="24021">14868 1324 6798,'-15'0'62,"5"0"-345,0 0 283,7 0 0,-10 6 0,5 3 0</inkml:trace>
  <inkml:trace contextRef="#ctx0" brushRef="#br0" timeOffset="24382">12795 1236 8373,'-1'-10'77,"-4"0"1,3 5 77,-3-5-155,-3 7 0,0-10 0,-7 5 0</inkml:trace>
  <inkml:trace contextRef="#ctx0" brushRef="#br0" timeOffset="24938">11546 1265 7695,'-8'0'-1272,"1"0"1272,7 0 0,-6 7 0,-3 1 0</inkml:trace>
  <inkml:trace contextRef="#ctx0" brushRef="#br0" timeOffset="25190">10708 1280 7569,'-15'8'704,"1"-2"-356,-1-6-153,7 0-1243,1 0 534,1 0 514,4 7 0,-5-5 0,7 4 0</inkml:trace>
  <inkml:trace contextRef="#ctx0" brushRef="#br0" timeOffset="21228">10561 1927 6915,'-8'8'1018,"1"5"-982,1-5 0,-1 7 65,-3-1 1,-1-4-100,6 0 0,-2 0 86,3 4 0,0 1-119,-5 0 0,5 0 38,-1-1 0,-1 6-67,1-1 1,0 1-33,5-5 94,0-1 1,0 1-58,0 0 0,2-7 74,3-3-30,3-3 1,6-2 2,1 0 1,5-7-2,-1-3 0,6-3 10,-6-2 0,6-1 0,-5-4 1,6 4 27,-2-3 1,4-3 5,1 3 0,1-1 11,-1 5 0,-4 2-34,-1 4 1,-6-3 52,2 7 1,-4-5-24,-1 6-21,-1-1 0,-4 5 10,0 0 0,-5 6-58,5 4 0,-7-2 17,2 2 1,-4 0-67,-1 4 1,0 1-34,0 0 1,2 0 61,3-1 0,-3 1-107,3 0 88,-4-1 33,-1 1 0,2-7-54,3-3 45,3-3 0,7-4 43,-1-3 0,-4-3 5,0-7 0,0 2 39,4 3 0,-1-3-61,-3 4 0,3-3 76,-3 2 0,2 2-73,-3 3 107,4 4 0,-4-6-23,5 7 0,-4 2-27,0 3 1,-5 3-24,5 7 0,-6-6 3,6 1 1,-5 0-47,5 5 1,-5-1 51,5 1 0,-5 0-29,4-1 0,-4-4 15,5 0 0,0-5-14,5 5 0,-6-7 7,1 2 0,2-3-26,7-2 0,-2 0 15,2 0 1,-3 0 0,-1 0 0,0-5-2,0 0 1,4-7 7,1 2 1,-1-1 22,-4 1 1,5-3-24,-1 3-3,1-3 1,-5-1-1,-1-1 1,-1 5 88,-3 0 0,2 5-60,-8-4 1,3 5-6,-2-1 1,-3 2-70,2-2 81,-2 4-85,5-6 54,-6 7 0,6 2-117,-7 3 1,0-2 60,0 7 0,0-5-40,0 4 0,-5 1 74,0 5 0,0-5 0,5 0 0,0-1 15,0 6 0,0-5-30,0 0 0,0-1 64,0 6 1,2-5-62,3 0 72,3 0 0,6-2-49,1-3 1,0-4 32,0-1 1,-6 0-11,1 0 0,0-1 4,5-4 0,-1 1 20,1-5 1,0-1-29,-1-5 0,1 0 49,0 1 0,1-3-45,4-2 1,-4 2 117,4-2 0,1-2-108,-1 1 1,1-6 56,-2 1 1,-2 3-52,2-3 1,3 1-7,-3-6 1,1 6-96,-6-1 1,-4 6 72,0-6 0,-2 7-142,2-2 1,1 4-58,-6 1 82,0 1 0,0 4 27,0 0 151,0 7-84,-5 3 0,0 8 16,0 7 1,-5 1-50,0 4 0,-5-2 32,5 6 1,-4-4-84,4 4 1,-7-1 82,2 2 0,2 2-119,-1-2 1,4-2 92,-5 1 0,5-1-25,-5 2 1,7 1 47,-2-7 0,3 1 11,2-5 1,0-1 59,0 1 1,0-5-90,0 0 1,2-7 54,3 2 0,3-4-25,7-1 1,1-6 113,4-4 1,-2-8-62,6-1 0,-4-8 83,4 3 0,-4-4-4,4-1 0,-4-1-87,4 1 1,-1 0-133,2-1 1,3 1 88,-4-1 0,4 1-512,1 0 0,1 6 518,-1 3 0,0-3 0,1 0 0</inkml:trace>
  <inkml:trace contextRef="#ctx0" brushRef="#br0" timeOffset="21513">12692 2015 7569,'0'14'0,"0"1"-500,0 0 329,0-7 1,-5 5 0,-1-3 361,-2 3 0,3 2-64,-5-1 1,2 1-232,-2 0 1,-1-1-142,6 1 1,-5 0-65,5 0 309,0-1 0,5 1 0,0 0 0</inkml:trace>
  <inkml:trace contextRef="#ctx0" brushRef="#br0" timeOffset="21905">13163 2029 7210,'-15'0'122,"0"5"-56,1 0 0,-1 2-2,0-2 1,0-2-106,1 7 0,-1-5 97,0 4 1,6 1-71,-1 5 1,5 0 58,-5-1 0,5 1-165,-5 0 166,7-1-106,-3 8 1,6-6 62,0 4 0,1-6-24,4-4 1,3 1 14,7-6 1,0 0 3,-1-5 1,6 0 21,0 0 1,6 0-23,-2 0 1,4-6 108,1-4 0,-6-3-95,-3-2 1,1 1 110,-1-1 1,-2-5-14,-9 1 1,3-1 47,-7 5 0,0 1-135,-5-1 42,0 0 1,-2 2-144,-3 3 1,-8 4 87,-7 6 1,1 0-355,4 0 1,-4 1 34,-1 4 309,0 4 0,-1 12 0,-2 2 0</inkml:trace>
  <inkml:trace contextRef="#ctx0" brushRef="#br0" timeOffset="22746">13310 2176 7569,'6'15'-58,"-4"-7"0,6 5 2,-3-3 102,-3 3 0,4 2-64,-6 0 0,2-6 35,3 1 0,-2 0-47,7 5 1,-5-6 34,4 1 0,1-5 64,5 5 1,0-7-89,-1 2 1,6-3 57,-1-2 0,1 0-52,-5 0 1,-1-5 17,1 0 1,0-8-7,0-2 1,4 1 24,1-6 1,-1 2-1,-4-2 0,5-2 27,-1-8 1,7 1-31,-1-1 1,3 1 100,1 0 0,0-3-56,1-2 1,-1 3 6,1-3 0,-3-2-53,-2 2 0,-4 4-84,-6 6 0,-2 1-33,-3-2 0,-4 4 65,-6 6-53,0 1 0,0 4 75,0 0 1,-6 7-105,-4-2 1,-3 5 69,-2 5 0,0 1 13,1 4 1,-3 8 21,-2-3 0,2 4 14,-2 1 0,3-2 36,1 7 0,2-6-58,3 6 0,-3-1 42,3 6 0,2-6-29,-2 1 1,5-1 9,-5 5 1,7 1-7,-2-1 1,4 1-22,1-1 1,0-4 15,0-1 0,1-6-3,4 2 0,3-4 35,7-1 1,1-2-33,4-4 1,-4-2 47,4-7 1,1 0-43,-1 0 0,1-7 14,-1-2 0,-4-1-11,3-5 1,3 4 3,-3-9 1,3 2 2,-3-1 0,-3 1-1,4-7 0,-4 7 49,-1-1 0,0-3-47,-1 3 1,0-1-16,-5 5 1,3 6 30,-7-1-57,6 7 42,-9-4 0,6 7-22,-3 0-26,-4 0 0,6 7-6,-7 2 1,0 4-19,0 2 0,0 1 47,0 4 0,-2-4-35,-3 4 1,4 1 22,-4-1 1,3-1-29,2-4 0,2 1 20,3 4 1,-4-9 25,4 4 7,4-3 1,-1-4 16,6-3 38,1-4 0,0-2-65,-1-4 0,6-3 49,0-7 0,4 0-37,-4 1 0,6-6 48,-2 0 0,-1-4-39,2 4 1,-7 2-13,1 8 1,3-1 27,-3 6-16,1-6 1,-6 9-26,1-3 0,-5 4 23,0 1 0,-5 6-92,4 4 0,-4-2 50,5 2 0,-7 1-66,2 9 1,-3-2-17,-2 6 0,-2-1-182,-3 2 1,-1 1 295,-4-7 0,-3 8 0,5-5 0</inkml:trace>
  <inkml:trace contextRef="#ctx0" brushRef="#br0" timeOffset="23648">14868 2103 7569,'8'6'-194,"5"-4"1,-10 5 151,7-7 1,-5 0 30,5 0 1,-5-5 116,4 0 0,-4-5-101,5 5 118,0-6-111,5 3 0,-2-7 70,-3 0 0,1 5-41,-6 1 1,0 4-40,-5-5 1,5 5 29,0-5-44,-1 7 0,-5-5 97,-4 3-152,-3 3 0,-7-4 95,0 6 0,1 5-109,-1-1 0,0 8 63,1-2 1,-1-2-4,0 2 0,2-1 12,3 6 1,2 5 2,3-1 0,4 1 10,-4-5 0,3 4-8,2 1 0,0-1 9,0-4 0,0 0-7,0 0 0,2-2 19,3-4 0,3 3-15,6-7 1,1 0 36,0-5 1,6 0-3,4 0 0,-3-7 7,3-3 0,-1-3-4,6-1 1,-1-1-20,1 0 0,-1-4-8,0-1 0,1-5 10,-1 6 1,1-6-18,-1 6 1,-1-1 14,-4 5 0,2 1-27,-6-1 0,0 2 12,-6 3 1,1 4-1,0 6 0,-5 0-23,-1 0 0,-4 0 25,5 0 0,-7 6-57,2 4 1,-3 5 51,-2 4 0,0-2-99,0 2 0,-2 2 81,-3-1 1,4 5-11,-4-6 0,1 1 11,0-6 0,2 1-9,-3 0 1,3-5 12,2-1 0,2 0-13,3 0 1,-2-2 59,7-7 0,0 0-47,5 0 1,1 0 59,3 0 0,-2-5-50,2 0 0,3-6 84,-3 1 0,2-3-38,-1-2 0,-2 2-29,6 3 1,-4-3 9,5 3 0,-7-3-3,1-1 0,-3-1 38,-1 0 1,-2 5-35,-3 1 1,-2 0-59,-3 0 82,-3-4-131,4 4 42,-6-5 1,-1 6-8,-4 3 1,-3 3-6,-7 2 1,0 2 36,0 3 0,-4 1-14,-1 4 1,1 3 4,4-3 1,5 3 21,0 2 0,5 4-20,-4 1 1,5-1 41,0-4 1,-3 0-76,2-1 27,0 8 0,7-6-4,3 4 0,3-9 17,7-1 0,1-7 6,4 2 1,2-3-10,8-2 0,-1 0 14,1 0 0,4-2 42,0-3 1,5-1 9,-4-4 1,-1-3 54,-5 3 0,-4-2-91,-1 3 0,-1-4 8,2 3 0,2 2 5,-2-2 0,-2 5-42,1-5 1,1 7 38,4-2 1,7 3-139,3 2 0,2 0 75,-2 0 1,9 0-124,-4 0 1,8 0-665,-3 0 825,0 0 0,2-6 0,1-2 0</inkml:trace>
  <inkml:trace contextRef="#ctx0" brushRef="#br0" timeOffset="95337">18175 1500 7569,'-10'0'62,"0"0"6,7 0 0,-10 0 34,3 0 0,2 0-60,-2 0 26,1 0 0,-6 0 42,0 0-141,0 0 1,1 0-25,-1 0 0,0 0 76,1 0 0,-1 0-82,0 0 0,1 0 86,-1 0 0,-5-1-278,1-4 1,-1 1 54,5-5 1,1 4 197,-1-5 0,0 0 0,1-5 0</inkml:trace>
  <inkml:trace contextRef="#ctx0" brushRef="#br0" timeOffset="97257">18204 1618 6681,'2'-8'-238,"3"3"296,-3-3 32,4 6 30,-6-5 301,0 7 1,0 12-349,0 3 0,0-2-75,0-4 0,-5 1 13,0 5 0,0 1-3,5 4 1,-1-4-55,-4 4 1,3 1 80,-3-1 0,2 1-65,-2-2 0,4-1 49,-4 7 1,1-5-30,0 4 1,2-4 17,-3 4 0,-2-1-14,3 1 0,-3 4-7,2-3 1,3-2 17,-2 1 1,0 1-15,-1 4 1,4 0 11,-4 1 1,2-1-9,-2 1 0,3 1 6,-3 3 0,-1-1-36,1 6 0,0-5 33,5 5 0,-5-6-2,0 1 1,0 2-2,5-2 1,-1 1 5,-4-6 1,3 5 0,-3 1 0,3 1-7,2-2 0,0 4 22,0 6 1,0-4-20,0 5 0,0-5 45,0 9 1,-4-4-39,-1-6 0,0 8-1,5-3 1,0 4 2,0-4 0,0 0 1,0 0 0,-5 6-8,0 4 0,0-1 8,5 1 1,0-7-17,0 2 0,-2 2 9,-2-3 0,2 1-7,-3-4 1,3-3 6,2-3 0,-1 9-3,-4-4 1,3 5 1,-3 0 0,4-4-2,1 4 1,-5 2 0,0-2 1,0 5 0,5-5 0,-2 0-1,-3-5 1,4 0 0,-4 0 1,2 2-2,-2 3 1,3-2 0,-3 7 0,4-6 0,1 1 0,-5 1 0,0-1 0,-2-5 0,2-4 0,4-1 0,-4 5 0,2 0 0,-2 0 0,3-2 0,-3-2 0,-1 7 0,1-3 0,-2 2 0,2-7 0,4 2 0,-4-7 0,1 5-15,0-4 1,2 4 12,-3-5 1,-2 5 1,3-4 0,-1 4 1,5-5 1,-5 5-5,0-4 1,-2 5 9,2 0 1,4-3-9,-4 2 0,2-1 2,-2 1 0,3-1 0,-3-4 0,-1-3 0,1 3 1,0-3-2,5-1 0,-5-1 0,0 1 0,0 4-1,5 0 0,-5 1 1,0-6 1,-1 5-6,1 1 1,3-1 4,-3-5 0,4 1-3,1-1 0,-5 0 2,0 1 0,0-6 1,5 1 1,0-6 23,0 6 0,0-7-24,0 1 1,-2 3 19,-2-3 0,2 6 4,-3-6 1,3 3-17,2-3 1,0-2 3,0 2 1,0-3 9,0-1 0,0 0-9,0 0 1,-5-1-27,1 1 1,-1 0-11,5-1 28,0 1 1,0 0-9,0-1 1,0-4 5,0 0 13,0 0 0,0 5-16,0-1 1,0-4 105,0 0-98,0 0 0,0 4 14,0 1 0,-2-2-7,-3-3 0,3 3-26,-2-3 0,2-2-13,2 2 45,0 0-25,0 4 1,0 1 13,0 0-37,0-7 24,0 5 64,0-5-9,0 0 8,0-1 18,0-1-49,0-4 438,0 4-397,-7-6-8,6 0 45,-6 0-46,1 0 20,4 0-21,-4 0-30,-1 0 0,4 0-26,-7 0 61,7 0-76,-10 0 65,4 0-54,-5 0 0,-1 5 18,0 0 0,1 0-25,-1-5 1,0 0 25,1 0 0,-1 2-5,0 3 0,-4-4 5,-1 4 1,0-3-7,6-2 1,-6 5 20,0 0 1,-4 0-17,4-5 1,-6 0 0,2 0 0,1 0-1,-2 0 1,1 0 4,-6 0 0,1 0-59,0 0 0,1 4-7,3 1 1,-1 0-47,7-5 1,-1 0 87,5 0 0,1 0-352,-1 0 1,0 0 126,1 0 0,4 2 226,0 3 0,0-4 0,-4 6 0</inkml:trace>
  <inkml:trace contextRef="#ctx0" brushRef="#br0" timeOffset="103685">10267 7924 7569,'0'14'-993,"0"-5"828,-7 4 136,6-5 1,-7 2 107,3-1 0,1 1-90,-5 5 1,-1-5-11,-5 0 1,0-2-14,1 2 1,-3 3-249,-2-4 282,2 4 0,-4 2 0,7 0 0</inkml:trace>
  <inkml:trace contextRef="#ctx0" brushRef="#br0" timeOffset="104019">10502 7865 7303,'0'15'-599,"-5"-6"449,0 1 189,0 0 0,4 5-34,-4-1 1,2 1 0,-7 0 0,5-5-114,-5-1 50,0 1 0,-3 5 58,3 0 0,-9 6 0,3 2 0</inkml:trace>
  <inkml:trace contextRef="#ctx0" brushRef="#br0" timeOffset="105370">11075 8277 5875,'0'8'1195,"0"-2"-1124,0 1 0,0-4 1,0 7 0,-5-5-49,1 5 1,-6-1-58,5 6 1,-7 0 27,3-1 1,-4 1 2,-2 0 0,5 4-10,0 1 0,0 0-50,-4-6 1,6 1-34,3 0 0,-2-5 41,2-1-5,0-5-17,12 2 58,1-6 1,12-5 16,-1 0 1,3-6 2,-3 1 1,-3-3 26,4-2 1,1 1-42,-1-1 1,4 0 27,-4 1 1,4 4-22,-4 0 1,5 7 50,-6-2 0,6-2-39,-6 2 1,6 0 28,-6 5 1,1 5-34,-5 0 1,-1 7-1,1-3 0,-7 5-17,-3 0 1,2 1-6,-2 0 1,-2-1-134,-8 1 1,2 0 48,-7-1 0,0-4 104,-5 0 0,1 0 0,-1 5 0</inkml:trace>
  <inkml:trace contextRef="#ctx0" brushRef="#br0" timeOffset="105568">11105 7938 7569,'0'15'145,"0"-7"55,-7 5-386,6-11 1,-6 3-513,7-10 698,0 3 0,0-11 0,0 5 0</inkml:trace>
  <inkml:trace contextRef="#ctx0" brushRef="#br0" timeOffset="106052">12222 8262 7569,'-15'0'-356,"1"0"211,-1 0 1,-2 5-30,-2 0 0,1 0 144,-7-5 1,7 4-46,-1 1 1,-2 2 59,1-2 1,2-2-9,8 7 0,-1-5 20,6 5 1,-5-6-11,5 6-10,0 0 1,5 5 18,0-1 1,8-4 10,7 0-9,6-7 0,4 9 72,-1-7 1,3 4-67,7-4 0,-3 0 114,3-5 1,-8 0-59,-1 0 1,-6 0 68,6 0 1,-7-5-16,1 0 1,-4-6-11,-5 1 0,1-3-57,-6-2 1,0 6 23,-5-1 0,0 0-104,0-5 1,-6 2 93,-4 3 0,-10 4-290,-4 6 0,-6-5 43,-4 0 186,3 0 0,-11 5 0,4 0 0</inkml:trace>
  <inkml:trace contextRef="#ctx0" brushRef="#br0" timeOffset="106305">12207 8379 7569,'15'7'0,"0"-5"-784,-1 2 503,-6 5 0,4-6-34,-7 7 503,6-7-176,-9 10 1,6-5 105,-3 7 0,-3 0-68,2-1 1,-2 1 118,-2 0 0,-2 4 6,-2 1-81,2 6 0,-11-8-77,3 6 0,-3 1 44,-2 4 1,-6-4-124,-3-1 1,-4-1 29,-2 2 1,1-4-57,0-6 1,-1-2 99,1-3 0,4-4-422,1-6 410,6 0 0,-3 7 0,6 1 0</inkml:trace>
  <inkml:trace contextRef="#ctx0" brushRef="#br0" timeOffset="107241">12531 8409 7188,'14'0'-958,"-4"-5"981,0 0 1,0-5 67,4 5 1,1-4 110,0 4 1,-1-5-183,1 5 34,0-7 1,3 4-7,-3-6 1,3 4-15,-9 0 0,3 5-64,-2-5 1,-4 5 91,-6-4 1,0 4-111,0-5 0,-2 7 89,-2-2 0,-6 3-56,-10 2 1,2 0 2,-6 0 1,-1 7-69,-4 2 1,1 0 26,4 0 1,-3 0-10,8 0 0,-1 4 24,5-3 0,2 3 19,4 2 1,-3 0 15,7-1 1,0 1-26,5 0 1,2-2 53,3-3 1,5 3-44,9-3 1,3-2 25,2 2 1,7-6 17,-6 6 1,11-7 6,-7 2 0,4-3 48,-4-2 0,0 0-71,1 0 0,-1-7 39,1-2 0,-3-4-28,-2-2 1,1-5-7,-6 1 1,-1-1 8,-4 5 1,0 1-51,-1-1 0,1 2 47,0 3 1,-6-1-33,1 6 1,-6-2-46,0 2-16,5 4 12,-8-6 0,6 9 40,-7 3 1,0-2 0,0 7 1,0-5 1,0 5 1,0-1 26,0 6 1,0-5-25,0 0 1,1-5 2,4 4 0,-1-4 11,5 5 1,-4-5-9,5 5 0,0-7 17,5 2 0,-1-3-13,1-2 1,0 0 9,-1 0 1,3-7-12,2-3 1,-1 2 8,7-2 0,-6 0-5,6-4 1,-2 1 1,1 3 0,4-3-1,-4 3 0,-1 2-1,2-2 0,-7 5 19,1-5 0,3 7-18,-3-2 1,1 4 43,-5 1 0,-6 0-41,1 0 0,-5 0 10,5 0-11,-7 0-2,4 0-64,-7 6 0,0 2 66,0 7 1,-2-5-31,-3 0 1,2-1 20,-7 6 1,2 0-1,-2-1 1,-1-4-10,6 0 1,-5 0 2,5 5 1,-5-6 10,5 1 6,0 0 18,5 5-26,0-1 0,2-6 30,3-3 0,3-3-28,7-2 0,0 0 62,-1 0 0,3 0-32,2 0 1,-1 0 7,7 0 0,-6-7-24,6-2 0,-2 1 3,1-2 0,-3 2 42,-6-2 1,0-3-35,-1 3 0,1 2 73,0-2 1,-7 0-64,-3-5 0,-3 6 40,-2-1-36,0 0 0,-7-3-115,-3 3 0,-9 4 71,-6 6 0,2 0-77,-1 0 0,-1 0-170,-4 0 0,4 0 68,1 0 0,6 5-291,-2-1 476,4 1 0,1 2 0,7 1 0,2 7 0</inkml:trace>
  <inkml:trace contextRef="#ctx0" brushRef="#br0" timeOffset="107824">13662 8379 7569,'23'0'0,"-3"0"0,-2 5-340,1 0 294,-2 0 0,4-5 14,-6 0 25,6 0 0,-5-2 71,4-2 1,3-3-91,1-3 0,-3-3 0,-1 3 0,1 2 61,-1-2 0,4 6-58,-4-6 146,0 6-226,-6-2 65,1 6 1,-7 2 28,-3 2 0,-3 5-18,-2 5 0,-7 1-3,-3 0 0,4-1-117,1 1 144,-3 6 0,6-4-25,-3 2 14,4-2 1,2-8 18,4 1 0,3-7-18,7 2 0,0-5 2,-1-5 0,3 2 14,2-7 0,-2 6 12,2-6 10,-2 0-27,-3-5 11,1 7-11,0 2 8,-7 6-6,-2 0 0,-6 6 1,0 4 2,0 3 0,0 2 0,0-1 0,0-4 55,0 0 0,7 0-53,3 4 1,-2-4 29,2 0 0,-1-7-34,6 2 0,0-3 1,0-2 1,4 0 14,1 0 0,1 0-33,-1 0 0,-4 0 12,4 0 0,-4 0-3,-1 0 0,1-5 2,3 0 0,-2 0 4,2 5 1,-2-2-5,-3-2 0,1 2 2,0-3 0,4 2 10,1-2 1,0 3 26,-6-3 1,1-1 4,0 1 0,-1-2 6,1 2 0,-5-1 7,0-4 1,-5-1 169,4 6-165,-5-7-15,2 11 0,-12-11 1,-4 7 0,-10 1-4,-4 4 0,-4 0 10,-1 0 0,-1 4-114,1 1 0,-1 5 63,1-5 1,5 2-198,-1-3 1,7-2-196,-2 3 1,6-2 54,4 2 339,-3-3 0,11 11 0,-4-5 0</inkml:trace>
  <inkml:trace contextRef="#ctx0" brushRef="#br0" timeOffset="108097">15250 7777 7569,'0'14'-422,"0"1"0,-5 0 673,0 0-185,-6-1 1,3 7-44,-7 4 1,-5 8 69,1 1 1,-3 7-173,3-2 1,-2 3 86,-4 3 1,-1-1-167,6 0 1,-1-5-18,2 0 0,2-6-22,-2 1 0,4-5 47,5-4 150,-3 3 0,5-5 0,-7 6 0</inkml:trace>
  <inkml:trace contextRef="#ctx0" brushRef="#br0" timeOffset="108451">15088 8482 7569,'21'0'0,"-4"5"-271,2 0 238,-2 0 1,-3-5 63,1 0 0,0-2-124,0-3 0,-1 2 102,1-7 1,-5 1-78,0-6 0,-1 0-16,6 1 128,-7-1 1,4 5-59,-7 0 1,-1 0 69,-4-4 1,0 4-125,0 0 1,-3 7 75,-7-2 1,-1 3-3,-14 2 0,1 2-37,-5 3 1,-1 3-6,1 7 0,6-1 20,3 1 1,4 0-12,1 0 0,1-1 27,-1 1 1,7 5-11,3-1 1,3 1 81,2-6 1,2-1-50,3-3 1,3 2 79,7-7 1,11 4-36,3-4 1,5 0 15,1-5 1,2 0 73,7 0 1,-1-1-104,-4-4 0,3 1-90,-2-5 1,-3 5 98,2-1 0,1-1-182,4 1 0,1 0 56,4 5 0,-3 0-530,3 0 592,3 0 0,7 7 0,8 1 0</inkml:trace>
  <inkml:trace contextRef="#ctx0" brushRef="#br0" timeOffset="110727">16441 8394 6971,'0'8'-167,"0"-1"1,1-7 251,4 0 1,-2 0-36,7 0 1,-5 0 37,5 0 0,0-2 16,4-3 1,1 4 42,0-4 0,-5-2-83,-1 2 1,1-4 70,5 4 0,0-2-61,-1 2 1,-4-1 6,0-4 1,-2-3-39,2 3 0,1 2-14,-6-2 1,2 2-49,-2-2 169,-4-3-210,6 5 0,-14 0 62,-3 3 0,2-2-126,-2 2 0,1 0 38,-6 5 0,0 0-66,1 0 0,-1 5 86,0 0 0,0 7 3,1-3 0,-1 5 97,0 0 0,2 1-82,3 0 1,4-1 50,6 1 1,0 0-44,0-1 1,2 1 96,2 0 1,5-5-58,5-1 1,1 0 25,0 0 1,6 3-26,3-7 1,-1 0-1,2-5 0,-6 0 1,6 0 1,-5 0-4,4 0 0,-6-2 18,2-3 1,-4-1-19,-1-4 0,-1-3 2,1 3 0,0 2-1,-1-2 1,-1 5 3,-3-5-2,3 0-1,-4 2-2,5-5-1,1 12 1,-5-6 5,0 7 0,-6 0-4,6 0 8,-7 0 0,9 2-6,-7 3-1,6-4 0,-3 7-46,7-3 0,0-1-4,0 5 0,-1-5-47,1 0 1,0 0-152,-1 1 0,1-4-350,0 4 597,6-3 0,-5 4 0,5 3 0</inkml:trace>
  <inkml:trace contextRef="#ctx0" brushRef="#br0" timeOffset="111923">17616 8350 7569,'-8'7'-698,"2"-6"815,6 6-38,6-7 63,2 0-55,7 0 0,0-2-6,0-3 0,4 2-20,1-7 0,4 5 26,-4-5 1,6 1-36,-2-6 0,3 0 18,-3 1 0,4-1-8,-4 0 1,-1-4 12,2-1 0,-7-5 3,1 6 0,-2-7-20,-3 1 0,1-1-5,0 2 1,-2-3-131,-3 8 1,-4-6 86,-6 6 1,0 4-114,0 5 0,-1 7 43,-4-2 1,-5 3 24,-10 2 0,2 7-4,-6 3 1,-1 9-99,-4 6 0,-1-2 50,1 1 0,0 1 42,-1 4 0,1 1-1,-1-1 0,3 0 1,2 1 0,4-3 15,6-2 1,1-2-19,-1-4 0,7-1 25,3 7 0,3-7-11,2 1 1,7-2-2,3-2 0,9-6 1,6 1 0,-1-7 0,5 2 0,-2-3 96,7-2 0,-3 0-88,-2 0 0,-1-2 65,-3-3 1,1 2-42,-7-7 1,1 2 8,-5-2 1,-1-3-29,1 3 0,-5 2-17,0-1 6,-7 5 1,3-4 17,-6 3-14,7 4-28,-5-6-7,4 7 17,-6 7 0,0-4 4,0 7 1,2-7 41,3 2 0,-2 1 3,7-1 0,1 5 48,9-5 1,-4 1-65,4-1 1,1-3 49,-1 3 0,6-3-36,-2-2 1,-1 0 104,2 0 0,-6 0-61,6 0 0,-3-2 1,3-3 1,1 2-4,-6-7 0,4 5 1,-4-5 0,-1 0 80,-4-4 0,0 4-81,0 0 0,-2 0 51,-4-4 0,-2 4 4,-7 0-92,0 0 1,-3-3-5,-7 3 1,-2 4-12,-12 6 0,-5 0-20,-6 0 0,-4 0-128,5 0 0,-7 1 4,2 4 0,4-1-155,6 5 1,1-4 307,9 5 0,-7 0 0,3 5 0</inkml:trace>
  <inkml:trace contextRef="#ctx0" brushRef="#br0" timeOffset="112879">18822 8218 7569,'-15'0'-715,"0"1"593,1 4 1,-6-1 148,0 5 0,1-5-54,4 0 1,-4 5 83,-1 0 1,2 0-111,8 0 0,-3-4 14,3 5 1,2 0 23,-2 5 1,7-6 13,-2 1 0,4-5-25,1 5 1,0-5-7,0 5 0,6-2 29,4 2 0,3-2 2,2-3 1,1-4-3,4 4 1,3-3 42,6-2 0,-3 0 2,3 0 1,-7 0 92,7 0 0,-8-7-73,4-3 0,-7 2 94,1-1 0,-2-1-9,-3-5 1,1 0-43,0 1 0,-7-1-98,-3 0 1,-4 5 70,-1 1 0,-1 0-165,-4 0 0,-5-3 50,-9 7 1,1 0-47,-7 5 1,2 0-120,-1 0 0,-2 0 47,6 0 0,-5 2-251,6 3 277,-1-3 0,7 11 26,3-4 1,-1 0 33,6 0 1,0-4 91,5 5 0,2-7-5,3 2 1,3 2 42,7-2 0,1 1-78,4-1 1,2-3 112,8 3 1,-1-4 49,1-1 0,-1 0-34,0 0 1,6-5 42,-1 1 1,0-8-57,-4 2 0,-1 2 25,0-2 0,-1 1-79,-3-6 1,1 5 5,-7 0 0,1 2-24,-5-2 1,-5 4-1,-1 6 18,-5-7 50,2 6-166,-6 7 1,-8 4 100,-7 9 0,-1 3-101,-9-3 0,-4 7 33,-5-1 1,-7 3-5,2 1 0,-5 1-2,-5-1 1,3 0-87,-3 1 1,8-1 11,2 1 1,8-1 47,1 0 0,3-6 30,7-3 1,5-4-79,6-1 165,5-7 0,4-2-51,10-6 1,5-6 7,4-4 1,4-9 13,7-6 0,6 2 10,3-1 1,5-1 66,5-4 1,-7-1-56,7 1 1,-13 1 14,4 4 0,-5 3-36,-5 6 1,1 0-4,-12 0 1,1 7 17,-5 3 2,-1-3-36,1 7 1,-7-4-7,-3 10 0,-3-2-47,-2 7 1,0-5 56,0 4 1,-2 1-29,-3 5 0,4-5 21,-4-1 1,3-4-2,2 5 1,0-5-3,0 5 1,0-7 1,2 5 5,3-3 4,3-3 15,7 4 1,-1-6-19,1 0 19,0 0 1,-1 0-14,1 0 0,-5 0 11,0 0-46,-7 0 1,8-1-159,-6-4 88,0 3 0,-5-4 1,0 6 0</inkml:trace>
  <inkml:trace contextRef="#ctx0" brushRef="#br0" timeOffset="113416">19895 8379 7569,'8'0'-656,"5"0"776,-11 0 0,11 0 167,-3 0 1,4-6-222,6-4 0,-2 2-109,6-2 0,-4 0 25,4-4-2,1-1 0,4 0-29,1 1 1,1-1 72,3 0 0,-3 5-36,3 1 0,2 5 38,-1-1 0,-6 4-94,-5 1 1,-6 0 67,2 0 1,-4 6-9,-1 4 0,-7 3-39,-3 2 0,-3 0-2,-2-1 0,-7 1-31,-3 0 1,-3 1-125,-1 4 0,-6-6-132,0 1 0,-1 0 336,2-6 0,2 5 0,-4 0 0</inkml:trace>
  <inkml:trace contextRef="#ctx0" brushRef="#br0" timeOffset="113679">20850 7733 7569,'15'0'0,"0"0"-392,-1 0 335,-5 0 0,-1 0 90,-3 0 124,-4 0-19,6 0-170,-7 6 0,-7 4 100,-3 10-3,-3-4 0,-6 12-101,-1-4 1,-6 10 72,2 6 1,-3 2-130,3 2 0,-4 5 34,4 0 1,1-1-108,-2-9 1,7 2-23,-1-7 0,4-1-24,5-9 0,-1 2 72,6-6 139,0-1 0,5-4 0,0 0 0</inkml:trace>
  <inkml:trace contextRef="#ctx0" brushRef="#br0" timeOffset="113876">21144 7850 7569,'0'10'-158,"0"0"-30,0 0 1,-6-1 403,-4 1-162,-3 0 1,-3 0-173,-4 0 1,-5-1 48,-9 6 1,1-5-151,-6 0 1,5 0 69,-5 4 0,6 1-81,-1 0 230,3-1 0,-5 8 0,-2 0 0</inkml:trace>
  <inkml:trace contextRef="#ctx0" brushRef="#br0" timeOffset="114276">21012 8350 7569,'10'-2'-763,"0"-3"525,-7 4 0,8-12 158,-6 3 0,5 2 468,-5-2-241,0 0-101,-5-4 1,0 4 8,0 0 1,-7 7 6,-3-2 1,-9 3-56,-6 2 0,-2 0 55,-3 0 1,1 7-106,-1 2 0,6 0 9,-1 0 1,7 0 19,-1 0 1,2 4-8,3-3 0,6 3-11,3 2 0,-2-5-17,2 0 1,2-1 45,8 6 0,-2 0-4,7 0 0,6-6-5,9 1 1,3-5 17,1 5 1,0-7 38,1 2 0,-1-3 6,1-2 1,-3 0-8,-2 0 0,1-7 9,-6-3 1,-1-1 2,-4 1 0,-5-3-29,-1 3 0,-4-3-34,5-2 1,-7 1 38,2-1 1,-3 0-119,-2 1 1,-7 4 4,-2 0 0,-4 7-174,-2-2 0,-6 3 255,-4 2 0,4 0 0,0 0 0</inkml:trace>
  <inkml:trace contextRef="#ctx0" brushRef="#br0" timeOffset="115130">21130 8335 7569,'14'0'-466,"7"0"1,-3-5 376,7 1 1,-5-3 204,4 2 0,1 2-68,4-7-42,7 0 1,-5-4 5,3-1 0,2 0 2,-2 0 0,-4 7 49,-6 3 0,-11-1-35,2 1 75,-3 0 0,-4 7-76,-3 3 0,-17 4-41,-7 11 1,-9-2 15,-7 6 1,3 6-7,-7 4 0,-4 2 2,-1-2 1,-3-1-4,8 6 0,1-4-3,-1 4 1,6-2 12,-1 2 0,-2-3-73,2-6 0,6-2 65,8-4 0,4-3-10,1-6-6,7-7 11,1-1 0,19-11 7,3-5 1,9-3-1,1-12 1,7-1-3,3-4 0,4-6-3,-5 1 0,5 0 15,-4 5 0,5-1-10,0 1 0,0 4 63,0 1 0,0 4-55,-5-4 0,4 6 2,-5-2 1,-1 9-7,-9 1 0,3 5-2,-8-5 1,-4 7 7,-5-2 0,-5 3 0,4 2 0,-5 2-49,0 3 0,-2 3 43,-2 7 0,-5-1-35,0 1 1,-4 0 27,4 0 1,-2-1-2,2 1 1,4-5-1,-4 0 3,3-1 1,2 1 7,0 0 1,2-7-14,3 2 0,3-3 18,6-2 1,-2 0-13,3 0 1,-7-7 64,11-3 0,-11 2-61,7-2 1,-3 1 1,2-6 1,1 0 4,0 1 1,-1-1 1,1 0 1,-3 0 148,2 1-144,-2-1-3,9-6 0,-6 4 62,-1-2 1,1-2-51,0 1 1,4-6-47,1 1 0,-1-1 20,-4 2 1,5-4-5,-1 3 1,-1-1 5,-8 2 1,3 3-7,-3 6 0,-2 0-163,2 1 161,-7-1-85,4 7 61,-7 1-36,0 7 48,0 13 1,-7-1 13,-3 12 1,1 1-44,-6 4 0,4 0 2,-9 1 0,4-1-30,1 1 1,-5-1 46,1 0 1,-1 1-23,5-1 0,1-1 15,-1-4 0,5 3 11,0-8 0,5 1 1,-4-5 8,5-1 85,-2 1-93,6-7 0,6-3 105,4-10 0,5-3-57,5-7 1,2-4 99,8-1 1,1-4-69,3 4 1,5-6 72,10 1 1,-1-2-81,6-3 0,-5 6 7,4-1 0,-5 1-117,1-6 1,5 6-19,5-1 1,-2 7-171,1-1 0,-2 7-77,-12 2 325,3 7 0,-9-3 0,6 6 0</inkml:trace>
  <inkml:trace contextRef="#ctx0" brushRef="#br0" timeOffset="135316">9679 9408 7252,'-10'2'251,"0"3"1,5-2 109,-4 7-282,-1 0 0,0 0 0,2-1 61,1 3 0,-2-4-22,4 2 1,-5 0-128,5 4-54,-6 1 1,9-5 11,-3 0 1,2-2 2,-2 2 1,3 3-42,-3-4 1,5-2-34,5-2 1,3-4 69,7-1 1,0 0 5,-1 0 1,3-1 29,2-4 1,-1-3-4,7-7 0,-7 2 76,1 3-70,4-3 1,-6 5 0,2-7 45,-2 1 1,-3 0-11,1 5 1,0-3 19,-1 7-40,1-6 0,0 9 48,-1-3 0,1-1 95,0 1-135,0 0 0,-1 5 20,1 0 0,-5 5 3,0 0 1,-7 6-32,2-1 0,-2 2 0,0-1 39,2-1-123,0 0 94,-5 4 1,2-4-92,3 0 1,-2-7 81,7 2 0,-5-3-108,4-2 1,1 0 28,5 0 61,0 0 1,-6-2-21,1-3 1,0 2-7,5-7 0,-1 7 13,1-2 0,-5 3-11,0 2 0,-5 0 75,4 0-42,-5 0 0,7 2 0,-6 3 12,-2 5 0,-1-2 12,-2 2 0,5-1-41,0 6 28,6 0 1,-3-2-11,7-3 1,-5 1 0,0-6 0,-1 1 4,6-1 0,5-3-1,-1 3 1,1-3 21,-5-2-24,-1 0 0,-4 0 23,0 0 1,0 0 3,4 0 0,-4 0 29,0 0 10,0 0-7,4 0-41,1 0 1,0 4-13,0 1 1,-6 2 11,1-2 1,-5-4 14,5 4-16,0 3-12,4 1 0,1 4 14,0-4 1,-5 3 0,-1-7 0,1 0 28,5-5 1,0 0-31,-1 0 0,3 0 59,2 0 1,-3 0-26,4 0 0,1-2 8,-1-3 0,-1-3 2,-4-7 0,0 2 6,0 3 0,-1-3 4,1 4 0,-5-4 0,-2-2 28,-2 0 0,-1 5 26,-5 1-77,0-1 1,-6-5-12,-4 0 1,-10 7-102,-4 3 31,-4-3 1,-1 6 27,-1-2 0,-2 2-121,2 2 1,-2 0-49,7 0 0,4 5 0,1 1-219,4 3 1,1-1-673,1 2 1066,5 3 0,-4-5 0,5 6 0</inkml:trace>
  <inkml:trace contextRef="#ctx0" brushRef="#br0" timeOffset="135582">11208 9158 7569,'6'-13'0,"2"2"0,1 1 0,2 5-664,-6-5 331,6 7 304,-9-10 241,4 12-3,-6-6-154,-6 20 0,-2-3-14,-7 9 0,0 3 1,1-3 1,-1 7-16,0-1 0,1 3-100,-1 1 1,0 2-5,0 3 1,6-4 66,-1-1 1,2-1-474,-2-8 483,-3 6 0,11-3 0,-4 6 0</inkml:trace>
  <inkml:trace contextRef="#ctx0" brushRef="#br0" timeOffset="136041">11252 9555 7569,'14'7'-503,"1"-5"1,0 4 0,0-6 687,-1 0 0,1-5 14,0 0 0,1-1-111,4 1 1,-2 2 12,6-7 0,-6 5 116,2-5-170,-4 7 1,-1-9 15,-1 7 0,1-4 6,0 4 1,-5-7-16,-1 3 0,-4 2 13,5 2-55,-7-3 0,2 6 60,-10-3 1,-4 4-129,-11 1 1,2 0-159,-7 0 125,1 6 0,-5-2 46,-1 5 0,6 0 1,1 2-38,2-1 0,-4 0 53,5 4 1,1 1-14,4 0 6,7-1 12,-5 8 0,11-6 7,-3 4 0,4-4 0,1-1 1,1-2 114,4-4-40,10 4 0,8-6-12,6 3 1,7-4 109,3-6 0,4 0-68,1 0 1,5-1 0,0-4 105,-2-5 0,-3-5-84,-4-4 0,2 2-60,-3-2 0,4-2-75,1 1 1,-2 0-35,-3 6 16,-3-1 0,-3 0-110,-4 1 1,3 4-743,-13 0 893,1 7 0,-6-4 0,1 7 0</inkml:trace>
  <inkml:trace contextRef="#ctx0" brushRef="#br0" timeOffset="136296">12016 9746 7569,'10'13'-562,"0"-3"313,0-3 1,-1-2 340,1 0 129,-7 0 419,10-5-204,-11-7-142,5-1 0,-7-7-67,0 0 1,0 1-53,0-1 1,-9 4-96,-5-4 1,-3 3-109,-7-7 1,-1 3-8,-4 1 0,0 0-199,-1 0 1,1 1-86,-1-1 1,6-5 53,-1 1 265,1-7 0,1 3 0,2-7 0</inkml:trace>
  <inkml:trace contextRef="#ctx0" brushRef="#br0" timeOffset="136587">9929 8938 7569,'-15'0'0,"5"5"-331,1 0 107,5 6 0,-2-9 322,6 4-244,0-6 1,6-6-1,2-2 1</inkml:trace>
  <inkml:trace contextRef="#ctx0" brushRef="#br0" timeOffset="137731">13427 9732 8353,'0'-15'175,"0"0"1,2 1-1,1-1-41,2 0 1,2 1-191,-3-1 1,0 0 24,6 0 0,-6 1-176,6-1 1,-2-1 137,2-4 0,3 4-386,-3-4 0,3 4-540,2 1 564,-7 0 431,5 7 0,-5-5 0,7 5 0</inkml:trace>
  <inkml:trace contextRef="#ctx0" brushRef="#br0" timeOffset="137991">13677 9511 7569,'-8'10'-493,"3"0"339,-3-7 0,5 9 370,-7-8 1,5 6-1,-5-5 293,-1-2-401,4-1 1,-6-2 26,3 0 0,-4 5-24,-6 0 1,2 0-45,-6-5 0,1 0 0,-3 0 19,1 0 1,1-2-183,-6-3 81,1 4 1,6-8-16,3 5 0,-1 0 11,1-6 0,1 6 0,4-6-167,0-2 1,7-1-122,3-1 1,4-1 41,1 0 20,0-6 1,8 3-111,7-7 1,1 3 354,8-3 0,1-3 0,4 5 0</inkml:trace>
  <inkml:trace contextRef="#ctx0" brushRef="#br0" timeOffset="139160">14721 9438 7569,'-10'1'-460,"0"4"392,0-3 0,1 4 170,-1-6 0,0 2-54,-5 3 1,1-2-3,-1 7 1,0-2-10,0 2 1,6 3 11,-1-3-75,0 3 0,-3 2 64,3-1 1,2 1-40,3 0 0,3-1-115,-2 1 134,2 0 1,8-2-26,4-3 1,3 1-6,2-6 1,1 0 13,4-5 0,-4 5-6,4 0 1,1 0-7,-1-5 0,-1 0 13,-4 0 1,0-5 0,-1-2 6,1-1 1,0 3-24,0-5 15,-1 7 0,-4-8 1,0 6-130,-7-7 125,10 11 0,-11-7-54,3 3 44,-4 3 4,6-5-7,-5 7 1,4 2-17,-6 3 0,0-2 29,0 7 1,0-5 2,0 5 11,7 0 1,-4 4-1,7-1-5,1-3 0,-3 2 84,2-8-91,0 1 1,5 0 24,-1 0 1,1 0 0,1-5-13,4 0 13,-4-7 0,5 4-9,-6-7 0,1 2-4,4-2 1,-4-3 12,4 4-62,-4-4 48,-1-2 0,0 2-15,-1 3 1,1-3-3,0 3 1,0 2-9,-1-2 0,-4 5 17,0-5 0,0 7 4,4-2 0,-4 4 0,0 1 21,1 0 1,2 0-27,2 0 0,0 0 35,0 0 0,-1 0-27,1 0 1,0 1-20,-1 4 1,-4-2 21,0 7 1,-5-6-41,5 0 36,-7 5 1,5-6-27,-3 7 1,-3-5 7,2 4 0,-2-4-2,-2 5 1,-5-5-39,0 5 0,-1-2 40,1 2-172,3 3 169,-4-5-18,-1 0 1,6 0-8,-4-3 1,3-2 18,2 7 1,0-7 77,7 11-77,1-13 1,6 6 32,1-7 0,0 0 9,0 0 0,4 0-7,1 0 0,1-2 1,-1-3 1,2-1 73,8-4 1,-2-3-34,-4 3 1,4-1 6,-4 1 1,-1-3-3,2 3 0,-7-3 69,1-2 0,-4 0 35,-5 1-79,3-1 0,-12 0-57,4 1 1,-10 4-65,-4 0 0,-11 7 11,-4-2 1,-6 3 69,-4 2 0,3 0-324,-3 0 1,2 0-19,3 0 0,6 7-131,4 3 0,2-2 422,3 2 0,-8-1 0,0 6 0</inkml:trace>
  <inkml:trace contextRef="#ctx0" brushRef="#br0" timeOffset="139740">15750 9585 7569,'14'0'0,"6"-2"-292,0-3 224,6 4 1,-8-11 72,6 7 0,-4-6 44,4 1 0,-4 2-143,4-2 144,-6 0 1,8 0-13,-6 1 1,0 4-7,-6-5 1,1 7-22,0-2 0,-1 3 7,1 2-45,0 0 22,0 0 1,-2 7-3,-4 2 0,-2 0 0,-7 0 0,0 1-4,0 5 1,0 0-27,0-1 0,-5 1-9,0 0 0,-5-1-22,5 1 56,1 0 1,4 0-87,0-1 94,0-6-3,0 5 1,6-11 19,4 3 1,3-3 75,2-2 0,1 0-66,4 0 0,-2-2 10,6-3 1,-4 2-10,4-7 0,-6 5-4,2-5 0,-4 2-5,-1-2 1,-1 2-7,1 3 0,0 4-2,0-4 0,-6 3-15,1 2-1,-7 0 0,9 2 4,-7 3 1,1-2-1,-1 7 0,-3 0-3,3 4 0,1-4 11,-1 0 0,7-2-5,-3 2 1,4 3 29,2-3 0,1-4 4,4-1 1,-4-3 24,4-2 0,1 0 7,-1 0 0,4 0 4,-4 0 1,0-7 5,-6-3 1,1 2 68,0-2 1,-1 1-91,1-6 0,-5 0 244,0 1-261,-7-1 0,3 0 2,-6 0 1,-1 2 1,-4 4 1,-3-3 1,-7 7 0,-1 0-33,-4 5 1,-1 0-85,-4 0 1,-2 0-1,4 0-294,0 0 235,-5 7 1,12-4-283,-4 7 0,4-2 50,1 2 0,5 3-324,1-3 690,5-4 0,-2 14 0,6-4 0</inkml:trace>
  <inkml:trace contextRef="#ctx0" brushRef="#br0" timeOffset="139984">17234 9173 7569,'15'-15'0,"0"1"-149,-1-1 1,-4 2-453,0 3 517,-7-3 61,4 12 182,-7-6 22,0 7-131,-7 13 1,4 2 0,-8 11 33,-6-2 1,1 1-129,-9 4 91,7 7 0,-9-3-55,2 6 0,2-1 71,-1 1 1,4-2-155,-4-2 1,6-4-30,-2 3 1,4-5-123,1-4 0,2-4 242,3-6 0,4 6 0,6 2 0</inkml:trace>
  <inkml:trace contextRef="#ctx0" brushRef="#br0" timeOffset="140215">17558 9026 7569,'14'0'-211,"1"0"0,0-5-177,-1 0 712,-5 0-131,-3 5 0,-6 2-99,0 3 0,-1 3 1,-6 7 1,-8 0 0,1 6 24,-6 3-67,-3 11 0,2-3-106,-4 7 0,-2 6-9,2 4 0,2 1-112,-1-1 1,4-3 50,-4 3 1,6-8-143,-2-2 1,4-6 35,1 1 0,2-8 229,3-1 0,-3-8 0,5 5 0</inkml:trace>
  <inkml:trace contextRef="#ctx0" brushRef="#br0" timeOffset="140392">17778 9379 7569,'10'0'0,"0"0"29,-7 0 425,4 0 0,-25 5-353,-7 0 0,-8 1-165,-1-1-69,-3-3 1,-3 6-185,1-3 0,2-3 179,-3 2 138,4 5 0,1-1 0,-3 6 0</inkml:trace>
  <inkml:trace contextRef="#ctx0" brushRef="#br0" timeOffset="141374">18557 9599 6662,'8'0'818,"-1"-6"-689,-7 4 0,0-6-30,0 3-76,-7 4 0,-1-6 0,-6 5-5,-1-2 0,-5 2 69,1-3 0,-8 5-179,3 5 46,3-3 0,-5 11 0,4-4-58,0 4 0,4 1-1,-2-5 0,9 4 60,1-3 1,6-2-1,0 2 27,2-7 1,8 9 7,4-7 1,10 1-10,4-1 1,6-3 114,4 3-103,-3-4 0,7-1 0,-6-1 158,3-4 0,-6-2-35,-4-3 0,-8-3 68,3 4 1,-4-4 118,-1-2-255,-7 0 0,0 5 0,-4 1-44,1-3 0,0 4 74,-5-2 0,-2 7-161,-3-2 0,-3-2-14,-7 3 1,-1-1-26,-4 5 1,4 0-22,-4 0 0,4 5-162,1-1 0,5 3-294,1-2 110,-1-3 378,2 11 1,1-12 1,9 7 147,3-3 0,3-3-51,7 3 1,1 1 248,3-1-130,-2 7 1,4-6 19,-6 4 1,3 3-37,-4-3 0,4 3 87,-8 2 1,3 4-80,2 1 1,-5 1-7,-1-1 1,-4 3 1,5 6 1,-7 2-22,2 3 1,-3-3-40,-2 4 1,-2 1-3,-3-2 0,-3 0 3,-6-4 1,-6 2-1,0-2 1,-1 2-5,2-7 0,2-4-64,-2-1 1,-3-4 0,1-3-126,-2-3-147,5 3 0,-3-12 125,6 4 0,6-8-495,-1-2 675,7-13 0,3 2 0,8-14 0</inkml:trace>
  <inkml:trace contextRef="#ctx0" brushRef="#br0" timeOffset="142492">19130 9570 7569,'9'8'-1116,"-1"0"1360,-3-3 127,-4-3-224,12 4 0,-4-6-60,5 0 0,1-1 0,0-2 62,-1-2-99,1-7 0,-2 4 0,-1-5 84,-3 3-82,1-9 0,3 12 0,-1-9 150,-3 3-166,-5-10 1,2 13 31,-6-10 0,0 9-121,0 1 0,-1 7 71,-4-2 1,0 3-119,-10 2 0,4 0 76,-9 0 1,4 2-106,1 3 1,0 3-80,1 7 193,-1 6 0,0-5 1,1 6-48,-1-1 0,2-5 21,3 4 0,-1 1 97,6-1-80,0-1 0,6-4 60,4 0 0,5-1-52,10 1 1,-2-2 0,6-3 87,2-5-40,2-4 1,-3-1 0,-1 0-5,2 0 0,-3-6 92,2-4-112,-1-3 0,5-2 46,1 1 0,1-1 0,2-1 12,1-4 1,0 4-73,-4-4 4,-1 4 0,0 6 8,1 0 0,-7 5 0,-4-5 1,2 5-16,-1-4 7,0 5 0,-6-2-18,1 6 1,0 0 1,-2 6 1,-3 4-30,-4 3 0,-6 2 12,0 0 1,0-1-74,0 1 1,-2 0-80,-2-1 164,-5 1 0,1 0-10,3 0 0,-1-1 0,1 1 0,-2-2 32,2-3 33,4 3-21,1-5 0,8 0-13,7-3 1,1-3 7,4-2 1,-2-5 154,6 0-158,-6-7 0,10 4 44,-4-6 1,6 4 0,2 0 1,3-1 0,-1-2 146,-5-2-172,7 0 0,-10-4 84,4-1 1,-11 0-70,1 6 1,-4 1 48,-1 3-36,-7-3-28,-1 5 0,-9-1-31,-3 4 1,-5 4 0,-7 1-23,-3 0 0,-6 0-123,1 0 1,4 1 35,1 4 1,-1 4 44,2 5 0,-1 1 13,5 0 1,6-1-7,-1 1 1,5 0 100,-5-1-67,7 1 0,-4 0-2,7 0 0,2-1 8,3 1 1,3 0 0,7-2 71,-1-4 1,8 3-42,2-7 0,-1 0 7,1-5 0,1 0 125,4 0-142,-6 0 1,5-2 29,-4-3 0,3-1 6,-3-4 0,4-8 4,-4 3 0,-1-8-2,2 4 0,-6-7 3,6 1 0,-2-3 10,1-1 0,2 0 16,-6-1 1,6 6-32,-1-1 1,-4 1-63,-2-6 0,-1 2 17,2 4 1,-9-2-8,4 6 1,-5 6-14,0 4-22,-4 6 27,-6-2 15,0 6 0,-6 8 0,-3 5-123,1 5 104,-5 8 0,3-3 0,-8 7-56,-1-1 1,-1-1-104,6-4 165,-1 11 0,-5-11-33,1 10 0,-1-3 1,5-3-19,1-3 1,4 1 16,0-7 11,7 1 1,-4-5-3,7-1-48,0 1 150,0-7 0,7-3-48,3-10 0,4-3 85,6-7 0,3-1-33,6-4 1,2 2 0,4-6 159,4-2-224,3-2 1,4 0 24,3 4 1,-3-2-289,3 6 1,-4-4-69,-1 4 340,-6 0 0,4-1 0,-4-2 0</inkml:trace>
  <inkml:trace contextRef="#ctx0" brushRef="#br0" timeOffset="142892">21277 9599 6808,'-15'0'174,"0"0"0,0 0 0,1 0-226,-1 0 80,7 0 1,-5 7-35,3 3 0,-1 3-147,1 2 185,-3-1 1,11 1-45,-3 0 0,4-1-13,1 1 0,0 0-2,0-1 1,1-1 29,4-3 1,3 2 27,7-7 0,0 0-4,-1-5 0,8 0 1,2 0 1,2-7 17,-1-3 0,2 2 8,-2-2 1,-2-1 12,1-9 0,-6 4 0,2-4 99,-4 4 1,-1 1-58,0 1 1,-7-1-86,-3 0 1,-5 0-85,-5 1 1,-3 6-304,-7 3 259,-6-3 1,-2 6 0,-7-1-154,1 6 0,6-1 257,4 2 0,-4 11 0,0 1 0</inkml:trace>
  <inkml:trace contextRef="#ctx0" brushRef="#br0" timeOffset="145209">21747 9526 6857,'-5'10'-544,"-2"0"577,-1 1 104,-1 2 1,-5 2-77,5-1 0,-4 1-32,3 0 0,-3 0 0,0-1 23,3 1 1,-3 1-123,3 4 127,3-4-54,1 5 0,6-6-4,0 0 1,0-5-15,0-1 0,6-5 4,4 1 0,3 1-1,2-1 0,5 0 5,-1-5 1,2-5-1,-3-2 1,2-1 1,1-1-7,-1-6 11,-4 0 0,5 0 0,-6 1 1,0 1 5,0 3 0,-1-3 1,1 3 0,-5-1 18,-1 1 5,1-3-6,5 11-3,-7-4-62,-1 6 21,-7 6 1,0 2-51,0 7 0,0 0 44,0-1 1,-5 1-6,0 0 0,0-5-24,5-1-13,-7 1 11,6 5 24,-6 0 0,7-6 51,0 1 1,7-7-41,3 2 1,3-3 50,1-2 1,1-2-17,0-3 1,4 2 4,1-7 1,1 5 11,-1-4 1,-2 0 8,6 0 0,-1-4-13,2 3 0,-2-3 41,-4-2-56,-3 0 39,6 1 0,-8 4-27,1 0 0,0 2-22,-1-2 1,1-1 23,0 6 0,0-5-3,-1 5 0,-4 0 26,0 5-26,0 0 1,-1 0-24,1 0 0,-6 7 2,0 2 0,-2 5 5,-2 0 0,-2 1-85,-2 0 87,2-1 1,-10 1-27,8 0 0,-6-1-6,5 1 1,-5 0 12,5 0 5,-6-1 1,9 1-32,-3 0 31,4-7 0,2-2 9,4-6-2,3 0 1,7-1 1,0-4 0,-1 2 159,1-7-159,0 6 0,-2-9 20,-3 4 0,3 0 4,-4 0 0,5-1-9,0-5 1,1 2 0,0 3 0,-1-3-36,1 3 1,-2 2 34,-3-2 0,3 2-37,-3-2 1,1 2 16,-1 3-8,3 4 11,-5-6 0,2 9-2,0 3 0,-7 3 0,2 7 1,-3-1-1,-2 1 0,-2 0-7,-3-1 1,3 6 7,-2 0 1,0-1-48,-1-4 44,4 0-35,-6-1 31,7-6-3,0-1 0,2-7-2,3 0 1,3 0 7,7 0 1,1-7 0,2-1-12,2 0 30,-1-5 0,-3 5-22,4-7 1,-4 5 17,4 1 1,-4 4-10,-1-5 0,0 7 1,-1-2 1,-4 3 12,0 2 1,-5 0 15,5 0-25,-7 7 1,4 1 0,-6 7 1,4-1 1,-3 1-3,3 0 0,-4-1 20,-1 1 0,2 0 2,3-1 0,-2-4 18,7 0-35,-7-7 0,10 9 26,-3-7-18,3 0 0,2-5-19,-1 0 1,1 0 0,1-2 6,4-3 22,-4 3 1,6-9-15,-8 6 0,6-5-18,0 5 1,4-6 19,-4 1 0,4 2 4,-4-2 1,4 5-20,-4-5 0,-1 1-1,-4-6 0,0 0 13,0 1 1,-1 0-4,1 5 1,-5-4-27,0 3 1,-7 2 22,2-2 1,-4 5-56,-1-5 41,0 7 0,-6-4-4,-4 7 0,-5 0-19,-4 0 0,-4 2-5,-7 3 0,6-2 12,-1 7 0,7 0-6,-1 4 1,3 1 30,1 0 1,0 0-22,0-1 0,6 6 38,-1-1 1,7 3 2,-2-3 1,3-2 4,2 2 1,0-2-26,0-3 1,7-1 6,2-3 0,4 2 10,2-8 0,6 1 2,4-5 0,3 0 64,1 0 0,0-1-65,1-4 1,4-2-39,0-3 1,1-3 16,-6 4 0,-1-4-3,-4-2 0,2-5 11,-6 1 1,1-3-2,-1 3 0,-4 2 19,4-2 0,-4-2 0,-3 1 10,-3 2-33,3 2 0,-10 3 14,7 3-37,-7-3-16,4 5 13,-7-1 0,-7-2-20,-2 6 1,-4 0-9,-2 5 0,0 2 26,0 3 1,2-2 0,2 7 0,1 1 0,0 2 8,-4 2 0,4 0 15,0-1 1,5 6 3,-5 0 0,5 1 34,-4-2-46,5-2 0,-2 6-3,6-4 1,0-2-2,0 2 1,6-7-15,4-3 0,0-4 19,5 5 1,-4-7 14,9 2 0,-4-3-13,-1-2 0,4 0 1,1 0 0,1 0 32,-1 0 0,-4-5 7,4 0 0,3-6-29,1 1 1,2-5 6,-1-4 1,3 2-15,-4-2 0,2 1 10,-1-2 0,2 4-16,-2-4 0,-2 4 7,1 1 1,-1 0-3,2 1 1,2 4 15,-2 0 1,-4 7-1,-1-2 1,-4 2 21,-1-2 6,-1 3-46,1-4 13,0 12 1,-7 2-48,-3 7 0,-3 0 10,-2-1 1,0 1-6,0 0 1,0 0-1,0-1 1,0 1-50,0 0 62,0-1-13,0 1 10,0 0 14,0-7-16,6-2 33,-4-6 1,11 0 2,-3 0 1,3 0 24,1 0 0,6-4-30,0-1 1,-1-5 0,-4 5 0,0-5-5,-1 5 1,1-5-1,0 6 2,-1 0 1,-4 3-8,0 1 4,0 0 1,0 0-1,-1 0 0,-5 0 0,9 6-3,-4 4 18,-2 3 0,6 2 1,-3-1 0,-2-1-16,2-3 1,0-3 1,4-7 1,6 0-2,0 0 0,4 0-1,-4 0 1,1-2 10,-2-3 1,-1-3-8,7-7 1,-7 1 7,1-1 1,-2 5 15,-2 0 1,-1 1 1,1-6 0,-5 0 31,0 1 0,-2-1 10,1 0 1,0 0 15,-4 1 23,-4-1-139,6 0 0,-14 2 61,-3 3 1,-3 4-106,-1 6 1,-8 6 58,-2 4 1,-6 3-14,-4 2 0,3 0-27,-3-1 0,0 6-16,4 0 0,-1-1 56,12-4 1,-1 1-14,5 4 1,2-4 48,3 4 0,2-6-21,3-4 0,4 3 3,-4-3 1,10-3-4,4-2 1,5-4 6,0-1 1,6 0-8,-1 0 0,8-6 3,-3-4 1,4-5-2,1-4 0,1 1-3,-1-7 1,0 1-1,1-6 0,4 1 0,0-1 0,2-4 0,-1 0 0,4-7 0,10 2 0,3-9 0,7-1 0,0-8-145,-1-2 0,0 1 148,-4-6 0,-5-1-3,-10 1 0,0 2 0,-10 8 1,4 3-97,-9 7 1,-2 8 74,-3 7 1,-7 6-37,-2 8-2,-7 7 20,3 2 1,-12 24-44,-4 6 209,-10 14 0,-2 1-133,-8 10 0,1 8 0,1 10-12,4 5 1,-4 3 37,3 8 0,-3-1-122,-1-4 0,1-4 218,4-1 0,-4-1-207,4-8 97,2 0 1,3-14 0,7-6-7,2-8 0,4-10 0,-5-1 0,-1 1 0,2 2 0</inkml:trace>
  <inkml:trace contextRef="#ctx0" brushRef="#br0" timeOffset="346141">7195 1809 7157,'0'8'-160,"-2"-1"474,-3-7 0,2 0 85,-7 0-152,0 6 0,-4-4-91,-1 3 1,-5-4 23,1-1 1,-2 0 233,1 0-303,4 0 0,-12 0-41,3 0 0,-1 0 106,2 0 1,-4 0-145,4 0 1,-4 0 74,-2 0 1,1-5-71,0 1 1,-1-6 39,1 5 1,-1-2-78,1 2 0,-7-1 59,-3-4 0,-4-1-15,-1 6 0,-1-5-74,-4 5 0,1-6 92,-6 1 0,7 3-52,-2 2 1,3-1 44,2 1 0,-2-5-52,-3 5 0,0-1 24,-9 1 0,2 3 5,-8-3 1,4 4-18,1 1 1,0-5 0,1 0 0,4 0-1,0 5 0,3 0 15,-8 0 0,4 2-5,-9 2 1,-1-2 1,1 3 1,0 2 10,6-3 1,0 3-16,5-2 1,-5-2 36,4 7 1,-9-7-13,-6 2 0,-3 2 3,-1-2 0,6-1 11,3-4 1,-1 2-23,1 3 1,-1-3-20,1 2 0,-5-2 24,-9-2 1,3 0-45,-3 0 0,2 2-124,3 3 0,-1-2 49,1 7 0,-2-7 57,-4 2 1,-1 1-12,-3-1 1,5 5 5,9-5 1,2 2 19,3-3 1,-4 3-5,-11 3 0,-1 1 0,-3-6 0,3 7 30,7-3 0,4 0-26,0 0 1,1-1 20,-6 2 1,-2 3-22,-8-3 0,8-2 0,-8 2 0,17-5-2,4 5 0,1-5 7,-7 5 1,-3-7-9,3 2 1,-2 1 6,-3-1 0,4 2-6,6-2 0,0-4-6,11 4 1,-11 2-38,-5-2 1,2-1-38,-1-4 1,2 5 72,3 0 1,1 0-31,13-5 1,-5 5 20,5 0 0,0 0-83,5-5 0,1 5 65,4 0 0,-2 0-12,7-5 0,0 0-67,4 0 0,7 0-149,4 0 0,2 0-334,3 0 1,4 0 220,0 0 1,8 0-129,2 0 0,15-5 507,15 0 0,12-13 0,10 1 0</inkml:trace>
  <inkml:trace contextRef="#ctx0" brushRef="#br0" timeOffset="349254">2976 1 7285,'0'8'-18,"0"5"0,0-5 292,0 7-204,0-7 1,0 5 20,0-3 1,0 3 1,0 2 1,0 4-19,0 1 1,-1 5 28,-4-6 0,3 7-9,-3-1 1,3 7 3,2 3 1,-4 7 16,-1 2 1,0 2-27,5 8 0,-5 0 2,0 5 0,-2-1-4,3 1 1,2 2 5,-3 2 0,2 6-99,-2 9 0,3-3 100,-3 4 1,4-4-29,1-2 0,-5 1-175,0-1 0,0 3 145,5 2 0,0 0-71,0 11 1,-2-5 92,-3 10 1,4-1-49,-4-5 1,3-36-1,1 0-140,-2 0 1,1-1 0,1 2 0,0-1 142,-1-1 1,-1 1-1,2-1 1,-1-1 14,-3 43 1,4-41 0,0 1-9,-1-2 1,0 0 0,0 3 0,2-1 9,0-2 1,0 1 0,-2 44 0,-3-3 1,5-42-1,-1 1-15,-2 2 0,1 0 1,1 0-1,0-1 14,1 2 1,0-2-1,-5 45 46,0-5 0,3-42 0,0 1-54,1 2 1,2 0 0,-1 0 0,0 0-38,0 0 1,0 0-1,-1-3 1,0 1 46,-4 46 1,4-44 0,-1 1-55,-3 1 1,0 1-1,3-2 1,1 1 38,-2 3 1,1-1-1,-2-4 1,1-2 14,1 0 1,-1-1 0,-2 4 0,1 0-15,1-1 1,1 0 0,-3-1 0,0 1-4,2 0 1,1 0 0,-3-2 0,0-1 21,0 47 1,0-45-1,0 0-23,3-1 0,0-1 0,-4 2 0,0-1 68,-4 46 1,2 0-50,-2-10 0,6-38 0,0 1 16,-6 42 0,4-42 0,-1 1 5,-3 46 0,2-5-42,-1-5 1,-1 5-30,-5-4 0,5 4 39,0 0 0,1-10-52,-6 0 1,2-6-95,3-3 0,-3-1 134,3 1 1,2-2 5,-2-4 0,7 2-62,-2-6 1,-1 0 51,1-5 0,0-6-66,5 1 1,-2-5 220,-3 5 0,4-6-173,-4 1 1,3-4 250,2-1 1,0-1-250,0-4 1,0 0 62,0-9 0,0 1-76,0-12 1,0 6-24,0-6 1,0 1 10,0-5 1,0-6-104,0 1 62,0 0-12,0 5 2,0-1-69,0 1 1,0-5-61,0 0 1,2-7-20,3 2-357,-4 3 91,6-6-99,-7 11 160,0-12 438,6 6 0,2 0 0,7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7.8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0 7569,'0'15'-81,"0"0"1,0-6 208,0 1-409,0-7 188,0 4 1,-6 0 0,-2 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9:41.9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1 647 6522,'8'0'566,"0"0"-429,-3 0-35,-3-6 1,6-1-21,-3-2 0,-2-4-9,7 3 1,-5 2-11,5-2 1,-5 0 8,4-5 1,-1 6-32,2-1 1,3 0-66,-3-5 0,3 1-22,2-1 1,-5 2 62,-1 3-85,1-3 1,5 10 106,0-7-22,-7 7-11,-2-4 1,-6 14-25,0 2 1,0 4 15,0 2 0,0 0 1,0 0 1,-1 4-20,-4 1 0,2-1 26,-7-4 0,7 0-110,-2-1 99,3 1 0,0 0-72,-3-1 1,4-4 58,-4 0 0,3-5-37,2 5 49,0-7 0,5 5-3,0-3 29,7-3 1,-4 4-36,6-6 1,1 0 18,0 0 1,-1-5-13,1 0 0,5-1 52,-1 1 1,3 2-42,-3-7 1,-2 5 55,2-5 1,2 2-21,-1-2 0,0-3 68,-6 3 0,1-3-15,0-1 0,-6-1-59,1 0 0,-2-1 3,2-4 0,-2 9 8,-3-4 1,-3 4-46,3-4 95,-4 7-246,-1-5 172,-6 11 0,-2-4-99,-7 6 1,5 0 3,0 0 0,1 5 68,-6 0 1,0 6-85,1-1 1,4-2 70,0 2 0,2 0-15,-2 4 0,-1 1 5,6 0 1,-5-1-19,5 1 0,0 0 39,5-1 1,0-4-2,0 0 0,0 0 3,0 4 1,0-4 7,0 0-8,7-7 1,1 9-8,6-7 0,6 0 36,0-5 1,1 0-35,-1 0 1,-3-7 78,8-3 1,-1-3-71,6-2 1,-1 1 41,1-1 1,-6-1 16,1-4 1,-2 4 12,1-4 1,-3 4 22,-6 1 0,0 1-57,-1-1 0,1 0-38,0 0 1,-5 7 27,-1 3-23,-5-3-18,2 7 5,-6-6 0,0 9-79,0 3 0,0-2 92,0 7 0,-6-1-43,-4 6 1,2 0 16,-2 0-42,0-1 0,-3 1 1,3 0 32,-3-1 1,11 1 1,-2 0 1,-3-6 32,2 1 0,0-5 10,5 5 0,0-5-33,0 5 1,0-5 9,0 4-4,0-5 0,2 7 21,3-6 0,-2 0-1,7-5 0,0 0 3,4 0 1,3-5-14,2 0 0,-1-6 55,7 1 1,-6 2-15,6-2 0,-6 0-29,6-5 0,-5 1-9,4-1 1,-4-5 11,4 1 1,-1-7-21,2 1 1,6-3 17,-7-1 1,7 0-13,-6-1 1,-3 1 17,3-1 0,-7 3-1,1 2 0,-2-3 46,-2 4 0,-1-4-49,1-1 1,-5 4-17,0 1 0,-6 6 20,6-2 1,-7 4-39,2 1 1,-1 5 49,1 1-36,-4 5 23,6-2-35,-7 6 1,-5 6 12,0 4 1,-5 5 5,5 4 0,-6-1 4,1 7 1,-3-1-3,-2 6 0,1-1-44,-1 1 1,0 4 41,0 0 0,-4 5-52,-1-4 1,1 1 42,4-2 0,0-3-73,1 3 1,-1 0 33,0-4 1,5 1-13,1-12 35,5 1-39,-2-5 70,6-7 1,1-2-31,4-6 0,3-6 0,7-4 1,0-3 29,0-2 1,1 1 5,3-1 1,-2 0 119,2 1 1,-2 1-83,-3 3 0,-4-2 184,0 7-192,0 1 13,5 4 1,-6 1-50,1 4 1,-7 3 3,2 7-4,-3 0 0,-2-1-16,0 1 1,0-5-22,0 0 1,5-6 52,0 6-9,0-6 1,-4 4-6,4-3 73,-3-4-70,11 6 1,-7-9 3,4-3 0,2 2 2,-7-7 0,6 5-7,-1-5 0,3 1 13,2-6 1,-6-5-6,1 1 0,0-2 81,5 1 1,1-3-78,4-6 1,-4-1 104,3 1 0,3-5-92,-3-1 0,3 1-56,-3 5 0,-4 1 65,0 3 1,-1-1-72,-4 7 1,-2-6-66,2 6 0,-7 4 65,2 5 1,-2 5-89,2-5 99,-3 7-5,4-3-6,-12 19 0,-2 3-28,-7 13 1,0-3 1,1 4 1,-1-4-3,0 8 1,1 4 17,-1 1 0,0 2 9,1-2 1,0 2 19,5-7 1,-4 5-9,3-4 0,3-3-12,2-7-2,-3 3 1,7-12 49,-4 4 14,3-11 1,4-2-47,3-7 1,3-7 108,6-2 0,1-11-99,0-5 0,6-2 91,4-3 0,2-1-38,3-3 1,-1 3 9,0-3 0,1 3-51,-1 1 0,1 2 2,-1 4 0,-1 3-178,-4 6 1,4 5 65,-3 0 1,-4 7-368,-2-2 0,-2 4 470,-3 1 0,1 6 0,0 2 0</inkml:trace>
  <inkml:trace contextRef="#ctx0" brushRef="#br0" timeOffset="302">1956 603 7569,'15'-8'-660,"-1"-5"0,-4 12 650,0-4 1,0-2 110,4 2 1,1 0 230,0 5 1,4 0 22,1 0-206,0 0 1,-6 7-82,1 3 0,0 3 15,-1 1 0,-1 6-208,-3 0 1,-3 6 74,-7-2 0,-7-1-251,-3 2 0,-4-1 52,-6 5 249,-3 1 0,-6-1 0,-1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9:39.3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89 486 6838,'10'-2'146,"0"-3"0,1-3-23,2 0 1,-3-3-71,0 6 0,0-7 4,4 2 0,1-3-3,0-1 1,1-1 7,4 0 1,-7-1-5,6-4 0,-6 4 7,7-4 0,-4 4-1,-1 1 1,-2 1-132,-3-1 107,-4 0-112,-6 1-11,0 5 0,-6-2 103,-4 6 1,-3 2-62,-2 8 0,-4-2 39,-1 7 1,-1-5-68,1 5 1,4-1 49,-4 6 0,-1 0 4,2-1 0,-1 1-9,5 0 1,1 4-2,-1 1 1,0 5 13,0-6 0,6 2-5,-1-1 0,2-2 30,-2 6 1,-2-4-28,8 5 1,-3-8 9,2 3 1,3-4-10,-2-1 1,2 0-5,2-1 3,0 1 0,2 0 0,2 0 1,0-6 22,6 1 0,-1-7-18,6 2 0,0-3 43,-1-2 1,3 0-41,2 0 0,-2 0 72,2 0 0,-1-2-62,2-3 0,-4 2 23,4-7 0,1 2-12,-1-2 0,4-3 12,-4 4 0,4-5-59,-4 0 0,-1 4 47,-4 0 0,0 2-38,-1-2 1,1-1 28,0 6 0,-5-2-39,-1 2 30,-5 4-10,2-6-97,-6 7 104,0 7 1,0-4-13,0 7 0,2-5 8,3 5 0,-4-6-75,4 6 0,-3-5 65,-2 5 0,0-5-25,0 5 37,7-1 8,-6 6 6,12 0-26,-5-7 1,5 0 52,-3-3 0,3-3-41,-3 3 1,-2-4 168,2-1-153,0-6 0,5 2 108,-1-5 1,-1-1-96,-3-5 1,3 0 21,-3 1 0,3 4-35,2 0 0,-1 0-2,1-4 1,-5 1-66,0 3 102,-7-3-49,10 11 15,-11-4-34,4 6 1,-6 1-127,0 4 141,0 3-8,0 7 0,0 0 9,0-1 0,2-5 15,3-5 0,-2 3-18,7-2 1,-5 0 20,5-5 0,-6 0-18,6 0 0,0 0 13,5 0 0,-1 0-1,1 0 0,-5 0 3,0 0 0,0 0-5,4 0 1,-4-5-3,0 0 1,-5 0-1,5 5 0,-6 0 0,6 0 0,-6 0 0,4 0 0,-3 0 0,-4 2-13,4 3 10,3-4 0,0 12 3,7-11 1,0 4-4,0-6 44,-1 0 1,1 0-40,0 0 1,-6 0 55,1 0 1,-5 0-49,5 0 1,-2-1 12,2-4 0,1 2-4,-6-7 0,7 5-25,-3-5 1,0 0 24,0-4 0,-4-1-1,5 0 0,-2-1-16,2-4 1,3 2 7,-3-6 0,1 1-24,-1-1 0,2-3 21,-7 8 0,4-6-47,-4 6 0,5-3 1,-5 3 0,0 3-7,-5-4 1,0 9-16,0 1 1,0 5 26,0-5 21,0 7-51,0-4 158,-7 7-114,6 7 1,-11 1 52,7 7 1,-1-6-29,1 1 1,2 2 6,-7 7 1,7-2-91,-2 2 1,-2 4 74,2 2 0,-5 2-69,6 3 0,-3-1 55,2 1 0,-1-3-47,-4-2 0,2 3 33,3-4 1,1-3 6,-5-1 1,5-4-29,-1-1 7,4-7 97,1 5 20,0-11-35,0 4 1,5-7 134,0-4-133,6-3 1,-3-7 8,7 0 0,-5 0-22,0 1 1,-1 4 3,6 0 1,0 2-13,-1-2 0,1-1 9,0 6 1,0-5-41,-1 5 1,3 0 37,2 5 0,-7 0-85,2 0 72,-2 0 1,1 2-30,-3 3 0,-4-2 5,-6 7 1,0-5-3,0 5 1,0-1-19,0 6 1,0-5 28,0 0 0,-5-5-90,0 4 82,0 1 0,1 0-31,-1 0 37,0-7 0,5 5-4,0-3 39,0-3-60,0 4 28,6-6 0,-2 0-5,5 0 1,1 0 6,5 0 1,-4 0-2,4 0 0,-4-5 33,9 0 1,3 1 3,1 4 1,4-5 4,2 0 0,-6 0-30,1 5 0,-3 0 36,3 0 0,-2 0-27,-4 0 0,-2 0 43,2 0-17,-2 0-84,-3 6 14,-6 3 1,-1 5-34,-7 1-84,0 0 1,-2-1 82,-3 1 1,-3 0-191,-6-1 0,-3 1-90,-2 0 338,2-7 0,-10 5 0,4-5 0</inkml:trace>
  <inkml:trace contextRef="#ctx0" brushRef="#br0" timeOffset="191">692 1 7569,'0'15'640,"0"-7"-365,0-2-576,0-6 1,6 7-1,2 1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9:48.2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45 544 7477,'10'0'156,"0"0"0,-6-1-92,6-4 1,-2 2 3,2-7 0,3 5 10,-3-5 0,3 0-12,2-4 0,4-1 21,1 0 0,5-4-10,-6-1 1,2-1 96,-1 1 0,-4 2-121,4-6 0,-9 6-67,-1-2 1,-2 4 34,2 1 1,-3 0-209,-7 1-6,0-1 127,0 0 1,-7 7-24,-3 3 0,-3 4 40,-1 1 0,-6 0-15,0 0 1,-4 1 15,4 4 1,-4-2 2,4 7 0,-1 0 12,1 5 1,4-1 1,-4 1 1,4 1 64,1 4 0,2-4-60,3 4 1,-3-2 59,4 2 1,0-4-55,0 3 1,5-2 34,-1-3-26,4 1 0,1 0-26,0 0-22,0-1 26,0 1 1,6-2-6,4-3 1,-2 1-2,2-6 21,0 7 1,5-9-6,-1 7 0,1-7 49,0 2 1,-5-4-24,-1-1 1,1 0 17,5 0-3,0 0 0,-1-1-22,1-4 1,0 2 61,-1-7 1,1 7-53,0-2 0,-5-2 29,-1 2 0,1-6-21,5 1 0,0 2-4,-1-2 0,1 2-8,0-2 0,-1-1-4,1 6 0,0-5 10,-1 5 0,-4-5 2,0 5 0,-5-4-8,5 4 9,-7 0-11,10 5 9,-11 0-242,4 0 180,-6 6 1,0-2 23,0 5 1,0-4-70,0 5 71,0 0 0,0 5 2,0-1 0,0-4-10,0 0 1,0-5 72,0 5 0,5-6-35,0 6 1,2-6 12,-3 0 0,0-2 9,5-2 0,-4 0-32,5 0 1,-5 0 87,5 0 1,0-2-76,4-2 0,-4 0 27,0-6 0,0 2-20,4-1 0,-4-5-4,0 5 27,0 2 1,5-6-29,-1 11 1,-4-4 1,0 6-50,-7 0 53,4 0-63,-7 6 1,0-2 54,0 5-19,0 1 8,0 5 7,0 0 8,0-7 0,5 0-17,-1-3 27,8-3-18,-4 4 0,7-6 2,-1 0 1,-4 0 3,0 0-10,0 0 1,5 0 17,-1 0 1,-4 0 17,0 0 0,0 0-22,4 0-10,1 0 0,0 0 7,-1 0 1,-4 0 36,0 0-36,0 0 1,5-5-3,-1 0 0,1-6 16,0 1 0,-1-3 0,1-2 1,-5 1 34,0-1 1,-1-5-42,6 1 0,0-6 22,0 6 1,-2-6-14,-4 5 1,3-1-26,-7 2 1,5 1 24,-6-7 0,1 7-79,-5-1 1,2-3 32,3 3 1,-3-1-83,2 6 1,-2 4-49,-2 0 112,0 0-13,0 2-11,-6-5 100,4 11-55,-11 2 0,6 10 1,-3 10 0,-1-2-15,6 6 1,-5-4 17,5 4 0,-6-1-8,1 2 1,2 2-6,-2-2 0,5 1 13,-4-2 0,5 3-8,-1-8 1,-1 2-33,1-1 1,-2-4 7,3 4-36,2-4 1,-5-1 59,7 0 1,-1-7-42,-4-3 104,3-4-55,-4-1 0,15-6 110,1-4 0,7-3-71,-8-2 0,0 5 5,0 1 1,1 1-5,5-2 1,-5-2 0,-1 7 0,1-1 85,5 1-91,0 3 1,-1-4-8,1 6 1,0 0 9,-1 0 1,-4 0-8,0 0 4,0 6 1,0 1-33,-1 3 1,-5 3 6,1-3 1,-4-2-6,-1 1 0,0-4-26,0 5 46,0 0-102,0 5 90,-6-7-41,4 5 1,-6-11 20,3 2 0,3 0-28,-3 1 38,4-4 27,1 6-23,6-7 1,-2 0 16,5 0 1,-4 0-14,5 0 14,0 0 0,5 0 13,-1 0 0,6-5 2,0 0 0,-1 0-11,-4 5-7,6 0-3,-5 0 0,11 0 6,-8 0 0,6 0-1,-6 0 0,2 0 32,-1 0-31,-4 7 0,4 1-22,-10 6 1,-4-4-30,-6 0 1,0 0 42,0 5 0,-1-2-146,-4-4 0,-3 5 82,-7-5 1,0-1-227,1 2 0,-3-6 0,-2 0 286,2-2 0,-17-2 0,3 0 0</inkml:trace>
  <inkml:trace contextRef="#ctx0" brushRef="#br0" timeOffset="223">603 1 6890,'-8'0'-703,"2"0"627,6 0 1,0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9:51.0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0 612 7569,'0'-8'-1107,"2"1"1046,3 7 83,-4-7 1,6 4 132,-7-7 1,1 7-46,4-2-24,-3-3 0,9 0-16,-6-7 0,5 5-12,-5 1 1,6-1 4,-1-5 0,-2 0-67,2 1 0,0 4 13,5 0 0,-1 0-10,1-4 1,0 1 22,-1 3 0,1-2 11,0 7 1,0-4-12,-1 4 1,1 0 8,0 5 1,-6 0 23,1 0 0,0 0-3,5 0 1,-7 6-54,-3 4 0,1-2-2,-1 2 1,0 0-37,-5 5 0,0-1 57,0 1 1,0 0-67,0-1 1,0 1 53,0 0 1,0 0-80,0-1 63,0 1-5,0 0 11,0-1 3,0-6 18,0-1 1,2-7-22,3 0 16,3 0 1,7 0-9,-1 0 1,1 0-5,0 0 0,-1 0 3,1 0 0,1-2 11,4-3 0,-4 4 17,4-4 0,-4-2-26,-1 3 0,0-3 73,-1 2-70,-5 3 0,4-11 1,-5 5 18,6-6 0,-4 4-10,0 0 1,-2 0-17,2-5 1,-2 2 17,-3 4 0,-3-5-14,3 5 10,-4 2-14,-1-6 0,0 10 24,0-7-27,0 7 0,0-5 10,0 3 1,-1 3-24,-4-3 1,1 4 28,-5 1-50,-1 0 1,-5 4 36,0 1-60,1 7 56,-1-4 1,5 2-8,0 0 0,2-1 2,-2 6 1,-1-5-28,6 0 26,-6-1 2,9 6 1,-6 0 5,3 0 0,3-6-15,-2 1 28,2 0-22,2 5 34,0-1-27,0-6 0,1 1 26,4-4-26,4-4 1,5 6 121,1-7-114,6 0-2,-4 0 1,5-5 36,-2 0 1,-2-7-30,6 3 1,1-4 12,4-2 1,1-1-5,-1-4 1,-4 4 5,-1-4 1,-4 4-1,4 1 0,-6 0-4,2 1 0,-4 1 28,-1 3-32,0-3 0,-1 6 50,1-3-48,-7 4 15,5-1-46,-11 6 0,6-6 47,-3 7-108,-3 0-18,4 0 1,-13 5 80,-2 0 0,1 6 2,-2-1-1,0 3-5,-5-5 0,5 5-15,1-3 1,-1 3 7,-5 2 1,5 0 0,1-1 0,5 1 21,-1 0 1,-3 0 0,7-1-1,-4 1-27,3 0 39,2-1 0,2-1-21,3-3 0,-2 2 20,7-7 1,-1-1 48,6-4-61,0 0 1,4 0 27,1 0 1,0-6-25,-6-4 0,8-3 0,2-2 1,-1-4 3,1-1 0,1-6 3,4 1 0,1-2-2,-1-3 0,-4 1 28,-1 0 0,1-6-26,4 1 1,0 0 54,1 4 0,-6 1-64,1-1 1,-7 1 16,1 0 0,-2 6-40,-3 3 0,-5 4 58,-5 1-140,5 0 118,-8 7-77,6 2 0,-9 7 52,-3 4 1,0 3-106,-9 7 1,2 1 83,-7 4 1,1 3-6,-2 6 1,4 1-13,-4-1 0,4-4 13,1-1 1,0 1 7,1 4 0,1 0-5,3 1 1,-3-1-8,3 1 14,3-1-12,1-6 1,1 3-8,0-6 1,0-1-48,5-4 25,0 0 140,0-7-108,0 5 1,2-12 62,3 4-51,3-10 0,7-1 53,-1-4 0,1-3-25,0 3 1,-1-3 1,1-1 1,0 4-6,0 0 0,-1 2-5,1-2 0,0-1 5,-1 6 1,-4 0-6,0 5 0,0 0 52,4 0 1,-4 0-48,0 0 1,-5 0 22,5 0 1,-5 0-19,4 0 1,-4 5 0,5 0 0,-5-1 14,5-4 0,-5 0 1,4 0-23,-5 0 12,9 0 0,-7-6 12,4-4 15,3-3 1,-6-7 8,3 1 1,3-1 23,-4 6 0,0-8 5,0-2 1,1 1 48,5-2 0,-5 1-83,-1-5 1,0-1-66,0 1 0,5-1 78,-5 1 0,-1 6-217,2 3 153,-6-2-161,2 5 95,-6-4 15,0 13 0,0 8-27,0 10 1,-2 4 53,-2 6 1,-3 3-27,-3 6 0,-3 1 21,3-1 1,4 0-35,1 1 1,-2 4 33,2 0 1,-4 1-17,4-6 0,0 5 13,5 1 1,-5-3-39,0-7 55,0 3 1,5-12-18,0 4 0,0-9 128,0-1-147,0-7 100,0 4-61,7-14 1,-4-1 81,7-7 1,-5 1-21,4-1 0,1-5 6,5 1 0,0-1-19,-1 5 0,1-4-16,0-1 1,6 1-15,4 4 1,-1-5 20,5 1 1,-1-1-130,11 5 1,-6 1 76,1-1 0,-4 0-273,-6 1 0,-3 4 7,-6 0 296,0 7 0,0-4 0,-1 7 0</inkml:trace>
  <inkml:trace contextRef="#ctx0" brushRef="#br0" timeOffset="300">2117 524 7569,'14'0'-1012,"-4"0"1236,0 0-3,0 6 1,5 2-68,-1 7 1,-4-5-139,0 0 0,-7-1 51,2 6 1,-3 0-136,-2-1 0,0 6 59,0 0 1,-7 1-227,-3-2 1,-4-2-50,-6 2 284,4 4 0,-19-6 0,4 4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02.1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0 265 6624,'8'-6'139,"4"-2"-143,-7-7 1,4 5 43,-4 0 0,5 5-78,-5-4 0,6 0 61,-1 0 1,-2-3-56,2 7 1,0-6 46,5 1 1,-5 4-12,-1 1 1,-4 1 28,5 0 1,-5 2 33,5-3 23,-7 3 1,5 2-69,-3 0 1,-3 2-19,3 3 0,-4-2 26,-1 7 1,0-5-68,0 5 1,0-5 61,0 4 0,0 1-74,0 5 0,0-5 43,0-1-4,0 1 0,0 5-22,0 0 17,0-1 49,0 1-39,0 0 182,7-1-159,1-5 48,7-3 1,-1-6-31,1 0 0,0 0 0,-1 0 1,1 0-2,0 0 1,4-2-3,1-2 1,1-3-23,-1-3 1,-4-1 17,4 6 1,-4-7 13,-1 3 0,0 1-18,-1-2 1,1 5-2,0-5 0,-6 2-33,1-2 1,-7-3 58,2 3-115,4 4 85,-8-7 1,6 9-106,-7-5 97,0 5-46,-7-2 0,1 4 26,-4-3 0,-3 4-10,3-4 1,2 3 4,-2 2 1,0 0 0,-4 0 1,4 0 18,0 0 0,2 2-18,-2 3-3,-3-4 4,5 12-9,-7-5 8,0 7 0,7 0 1,-3 0 10,6-1 0,0-4 3,5 0 9,0 0-21,0 4 8,0 1 0,5-5-2,0 0 1,6-7 3,-1 2 0,-2-4-2,2-1 0,0 0 1,4 0 1,6 0 41,0 0 1,-1-4-42,-4-1 1,1-7 36,4 2 0,-4 2-30,4-2 1,-4 6 19,-1-6 1,0 5-13,-1-5 1,1 7-1,0-2 0,-1-2 2,1 2 0,-5 1 1,0 4 0,-5-5-23,4 0 16,-5 0 0,7 3-47,-6-3 44,0 4 1,-4-6-43,4 7 38,-3 0 0,5-2-17,-7-2 1,1 2 4,4-3 4,-3 3 0,6 2 3,-3 0 0,-4 0 0,6 0 0,-1 0 0,-4 0 70,5 0-65,-7 7 27,0-5-25,-7 4 1,5-4 11,-2 3-33,2-4 22,2 12 1,-2-9-18,-3 5 1,4-4 13,-4 5 0,2-7-22,-2 2 19,3 3-7,-4 1 1,6 5 3,0 1 1,0-5-1,0 0 1,0-5 0,0 4 0,0-5 0,0 9 0,0-5 0,1 0 4,4-3-4,3 3 0,7-6 0,0 3 0,-1-4 0,1-1 0,1 0 0,4 0 0,-4-5 0,4 0 0,1-1 0,-1 1 1,1 2-2,-1-7 1,-4 2 0,3-2 0,-1-3 9,2 3 1,-2-3-10,6-2 1,-4-1 1,5-4 0,-7 4-1,1-4 1,-3 4-4,-1 1 1,0 1 1,0-1 0,-1-1 0,1-4 0,-5 9-36,0-4 0,-6 4 34,6-4 0,-6 5-145,0 0 136,-2 7 1,0-5-60,3 3 44,-4 3 6,6-4 6,-7 6 1,-5 1 7,0 4 0,-2-1-6,3 5 1,-3 1 7,-3 5 1,-1-5-4,6-1 1,-5 1 6,5 5 0,-6 0-10,1-1 0,2 6-17,-2 0 1,2-1 1,-2-4 0,-1 0-33,6-1 60,-7 7 0,11-4-16,-4 2 0,3-2 25,2-3 1,0-4-37,0 0-3,0-7 18,0 10 0,2-11-27,3 3 1,-2 1 32,7-1 1,-5 0-2,4-5 1,1 0 15,5 0 1,0 5-34,-1 0 34,1 0 1,0-5-27,-1 0 51,1 0-10,0 6-2,-1-4-18,1 5 1,0-1-13,0-4 8,-1 11 1,-6-12 0,5 6-3,-3-7 1,-2 0 2,2 0 0,-5 0-5,5 0 5,-7 0 11,10-7 1,-6 4 1,3-7 1,3 1 39,-4-6 0,0 0-47,0 1 0,1-3 31,5-2 0,-5-3-23,0-2 0,-1-4 53,6 4 0,-2-3-52,-3 3 1,3-2 1,-3 6 1,-2-4-41,2 4 1,-5 1-11,4 4 1,-5 5-16,1 0 0,-2 7 64,2-2-54,-4 3 25,6 2 2,-7 7 0,-2 1-2,-3 7 1,2 0-148,-7-1 145,7 1-42,-10 6 1,10-3-10,-7 7 0,5-6-14,-5 6 1,5-2 42,-4 1 0,4 4-36,-5-4 1,7-1 19,-2 2 1,-2-7 32,2 1 1,-5-2-50,6-3-2,-1 1 82,5-7 15,0-1 16,0-7 1,6-7-63,4-3 1,3-8 130,2-1 16,6-7-129,-5 9 1,7-10 29,-3 2 1,1 2-17,4-1 0,4 6-57,0-2 0,2 4 2,9 1 1,-6 2-7,5 3 0,-8 2-368,-2 3 197,1 4 216,-14-6 0,12 7 0,-5 0 0</inkml:trace>
  <inkml:trace contextRef="#ctx0" brushRef="#br0" timeOffset="344">1970 427 7569,'15'0'-296,"-6"0"-19,1 0 0,0 0 379,5 0 1,4-2 12,1-3 1,-1 4 13,-4-4 0,0 3-8,0 2 0,4 0 2,1 0 1,-1 2 7,-4 3 1,0-2 7,-1 7 1,-4-5-142,0 5 0,-7-1 73,2 6 0,-2-5-155,2 0 0,-3 0 52,3 4 0,-5-4-287,-5 0 240,-3 0 1,-7 4-1,0-1-434,1-3 551,-8 3 0,0 2 0,-8 8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04.8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0 530 7569,'8'0'-1320,"1"0"1210,-4 0 94,-4 0 1,12 0 211,-3 0 0,-2-1-4,2-4 1,0 1-98,5-5 0,1-1 12,3-5 0,-2 0-49,2 1 1,3-6 42,-3 0 1,6-1-31,-6 2 1,1 1-2,-5-7 0,-1 7-29,1-1 0,-5-3-12,0 3 1,-7 4-140,2 5 141,-4 0-110,-1 2 0,-1-3 31,-4 6-89,-3 0 147,-7 5-24,0 7 1,1-6-51,-1 4 1,5 2 40,0-2 0,0 6 1,-4-1 1,-1-2 6,0 2 1,1 1-4,-1 9 0,0-4 17,1 4 0,4-2-15,0 1 1,5-1 32,-5 7 1,7-7-30,-2 1 1,2-1-32,-2 2 0,3-4-41,-3 4 1,4-2 65,1 1 1,1-4-24,4 0 0,-1-1 16,5-4 0,1-3 48,5-2 0,0-4-53,-1-1 0,3 0 59,2 0 1,2-6-7,4-4 0,3-3 100,-4-2 0,4 1-69,1-1 0,2-1-34,4-4 1,-9 4 32,3-4 1,-9 4-23,-1 1 1,-2 0-41,-3 1 0,-4 5 68,0 4-42,-7-3-31,4 7-12,-7-6-126,0 7 0,-5 7 141,0 2 0,-1 0-31,1 0 1,1 1-4,-5 5 45,5 0 0,-7-1-8,6 1 1,0 0-1,5-1 0,0-4 12,0 0 1,0-5-28,0 5 29,0 0 1,2-1-13,3 1 0,-2-7 24,7 2-23,-1-3 1,6-2 11,0 0 1,0-5-11,-1 0 0,1-6 54,0 1 0,-1 2-32,1-2 0,0 0-14,-1-5 1,1 6 22,0-1-20,0 0 0,-1 2 1,1-4-18,0 8 1,-6-1 33,1 5-16,0-7 5,5 5 67,-1-4-74,1 12 0,-2 3-6,-3 5 0,1-4-18,-6 0 26,0 0 1,-3 4-17,3 1 16,-4-7-3,6 5 1,-7-9 7,0 5-46,0-5 17,6 2 0,-2-6-14,6 0 1,-2-1 26,2-4 0,3 1-14,-4-5 0,0 0 11,0 0 1,1-4 11,5 3-13,0 3 0,-7-6 1,5 10 5,-3-7 0,-2 7 0,2-2 1,-6 3 1,6 2 0,-5 0 100,5 0-99,-7 0 0,5 2 13,-3 3 1,-3-2-10,3 7 1,-4-5-16,-1 5 26,7-1-28,-5 6 1,6-5 15,-3 0 1,-2-7-9,7 2 1,-5-3 6,4-2-4,1 0 0,5-5 39,0 0-36,-1-7-2,1 4 1,0-5 28,-1 3 0,1-3-22,0 3 0,0-8 74,-1-1 1,6-2-34,-1 1 1,6 2 67,-5-6 1,4-1-79,-4-4 0,-1 4 8,-4 1 0,5 1-43,-1-2 0,-1-1 43,-8 7 0,3-6-129,-3 5 1,-4-1 62,-1 2-96,-3 2 1,-2-4 34,0 6 1,0 6-12,0-1 95,0 7-63,0-4 75,-7 7 0,-1 2-37,-7 3 0,6 4-7,-1 11 0,0-2 19,-5 6 0,1-1-50,-1 2 1,0 3 35,1-4 1,-3 9-30,-2 1 1,2 0 26,-2-4 1,2-1-9,3 0 0,-1 1 22,0-1 0,2-1-17,3-3 0,-3 1-38,3-7 19,4 1 19,-1-5-22,7-7 91,0-2-25,0-19 1,7 5 2,3-7 0,3-4 35,2 4 1,-1-3-56,1 3 0,5 6 98,-1-1-85,1 0-5,1-5 0,-3 5 52,6 1 1,1 5-33,4-1 1,-4 4 2,-1 1 0,-1 0-1,2 0 0,-2 0-3,-4 0 1,-7 0 13,2 0 1,-9 1 12,0 4-107,3 4 75,-6 5 1,-2 1-53,-10 0 0,2-6 45,-2 1 1,0-2-42,-4 2 1,4 2 15,0-7 16,0 6-57,-4-9 1,-1 9 40,0-6-60,7 0 54,-5 1 20,11-4-9,-4 5 1,1-6 0,0 4-18,0-3 4,5 11 9,0-12 3,0 12 22,7-4-21,1-1 1,6-2 47,1-6 1,0 0-24,0 0 1,4 0 4,1 0 1,6-6-3,-2-4 1,-1 2 2,2-2 0,-2 0-34,1-4 1,4 0 22,-4 5 1,2 1-18,-1 3 1,1 3 13,-6-3 1,4 3 3,-4 2 0,4 0-8,-4 0 0,-1 5 18,-4 0 0,-7 7-35,-3-3 0,-3 5 19,-2 0 1,0 6-135,0-1 1,-7 1 78,-2-5 0,0 4-170,0 1 0,-1-5 57,-5-6 0,0 0-143,1 0 301,-1-2 0,0-1 0,1 3 0</inkml:trace>
  <inkml:trace contextRef="#ctx0" brushRef="#br0" timeOffset="373">706 119 7569,'0'8'667,"0"5"-626,0-12-464,0 6 0,0-7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08.2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30 427 7285,'-9'0'-665,"-4"0"687,12 0 201,-6 0-210,14-7 1,-4 4-17,7-7 1,-5 5-8,4-5 0,-4 5 35,5-4 0,-2 4-12,2-5 1,3 5 6,-3-5 0,3 5-2,2-5 1,-1 7-4,1-2 1,0-1-8,-1 1 0,-4 0 13,0 5 0,0 0 0,5 0 1,-6 0 59,1 0-43,-7 0-76,4 0 57,-7 6 1,0 3-21,0 5 0,0-4-2,0 0 0,-2 0-2,-3 4 0,4 1-19,-4 0 1,-2 0 26,2-1 1,1-4-126,4 0 116,-7 0 0,5 4-5,-2 1 1,2-5 0,2 0 0,0-5 17,0 4 0,6-4-26,4 5 47,3-7 1,2 4-17,0-7 0,1 0 5,4 0 0,-4 0 77,4 0 1,1 0-80,-2 0 0,6-2 47,-6-3 0,6-1-36,-5-4 1,4-3-10,-4 3 1,1 2 14,-1-2 0,-4 0 1,3-4 1,-7 1-36,-2 3 1,-5-2-10,4 7-1,-5-6 40,2 3-122,-6-7 104,0 7-117,0-5 60,-6 11 19,-3-4 1,-5 6-15,-1 0 1,5 0-5,0 0 1,6 0 47,-6 0-23,0 0 1,0 1 5,0 4 0,7-1-27,-2 5 83,4 1-58,-6 5 5,5 0 1,-4-6 15,6 1-43,0 0-3,0 5 16,0-1 0,6-1 12,4-3 1,-2-3 12,2-7 0,2 0-15,7 0 0,-2 0 17,2 0 0,2 0-18,-1 0 0,1-5 56,-1 0 1,-4-7 41,4 3 1,-4-4-52,-1-2 1,-1 2 50,1 3 0,0-3-61,0 3 1,4-3 24,1-2 0,-1 2 14,-4 4-50,0-5 1,-1 8 24,1-4 0,-5 4-47,0 6-61,-7-7 88,4 5 8,-7-4-73,6 6 57,-4 0 1,4 2-41,-6 2 34,0-2-32,-6 11 1,-1-10-29,-3 7 27,-3 0 1,7 5-7,-4-1 1,-3-4-7,3 0 0,4 0 8,1 5 0,-2-6 12,2 1 0,-1 0-8,1 5 1,3-6-29,-3 1 61,4 0 1,1 5-30,0-1 1,1-4 54,4 0 1,3-7-1,7 2 0,0-3-40,-1-2 1,8 0 62,2 0 0,4-7-53,1-3 0,-4-3 10,-1-1 1,1 2-4,4-2 0,-4 2 82,-1-7 1,-4 2-71,4 3 0,-4-6 106,4 0 0,-6-4-75,2 4 1,-4-1 7,-1 1 0,-5 2-70,0-6 0,-5 6 54,4-2 0,-5-1-95,0 2 0,0-1 50,1 5 1,-4 1-46,4-1 1,-3 5-46,-2 0-36,0 0 78,0-4 5,0-1 64,0 7-61,0 1 101,0 7-54,-7 13 0,4-1-18,-7 12 0,5-4 1,-4 4 1,-1 1-22,-5 4 0,2 1-7,3-1 0,-3 1 13,3-1 1,-3 0 8,-1 1 1,4-3 10,0-2 0,5 3-14,-5-4 1,7-3 28,-2-1 0,3-4-22,2-1 14,0 0 0,7-7 9,3-3 0,3-3-13,2-2 0,4 0 26,1 0 0,-1-7-24,-4-3 0,0 2 53,-1-2 0,1 0-45,0-4 14,0 6-13,-1-6 0,-4 13 2,0-4 26,-7 3 0,5 2-24,-3 0 0,-3 2 7,3 3 1,-2-2-7,2 7 1,-4-5 11,4 5 0,-1-5-1,1 4-26,-4 1 1,7 0 39,-3 0-17,-3-7 0,6 4-9,-3-7 9,-3 0 48,11 0 0,-7-7-51,4-3 1,1-3 61,-6-2 1,7-1-53,-2-4 1,3 3 128,1-8 1,1 1-60,0-6 1,-1 1 11,1-1 1,0 1-112,-1 0 0,1-2 68,0-4 0,-5 4-163,-1-3 1,-5 8 51,1 1 1,-4 7-87,-1-1 0,5 2 28,0 3 63,0 5 0,-5 1 1,0 3-15,0 4 92,0-6 0,-5 19-95,0 2 1,0 4 51,5-3 0,-5 1-106,0 4 1,-4 1 96,4 4 0,-5 1-96,5-7 1,-6 8 70,1-3 1,2 4-26,-2 1 0,2-4-9,-2-1 0,-3-1 19,3 2 0,-1-3 21,1-2 1,2-4-18,3 4 0,3-4 141,-3-1-173,-3-7 163,6 5-69,-4-11 0,8 4 18,2-6-4,-2-6 1,11-1-30,-3-2 1,-2-5-4,2 5 1,0-4 7,4-2 0,-4 0-55,0 1 1,0 0 47,4 5 1,0-4-112,-5 3 0,4 2 81,-3-2 40,-3 7 0,6-11 0,-5 6 0</inkml:trace>
  <inkml:trace contextRef="#ctx0" brushRef="#br0" timeOffset="623">1793 529 7213,'10'0'-33,"0"0"1,-5 0 66,5 0 0,-5 0-6,4 0 85,1 0 1,5 0-55,0 0 0,-6 0 35,1 0 1,-2 2 7,2 3 0,-3-2-127,-7 7 1,1-7 66,4 2 1,-3 3-161,3 2 132,-4 3 1,-2 2-105,-4 0 1,2-1 74,-7 1 0,5 0-114,-5-1 1,0 1 52,-4 0 0,-3 0-51,-2-1 1,2-4-187,-2 0 0,2-5 313,3 5 0,-8-7 0,0 3 0</inkml:trace>
  <inkml:trace contextRef="#ctx0" brushRef="#br0" timeOffset="1005">1999 368 7569,'0'8'558,"0"-2"-191,0-6-206,-6 0 1,-3 5 21,-5 0 1,-1 0-84,0-5 0,-6 0-58,-3 0 1,-4 2-221,-2 3 1,1-4-322,0 4 1,1-3 266,3-2 0,-2 0 232,2 0 0,-3-7 0,-1-1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12.0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30 427 7569,'9'0'-1048,"1"0"1234,-7 0-91,11 0 1,-6-5-39,6 0 0,-4-6 6,0 1 0,-2-3-31,2-2 0,3 1 25,-3-1 1,1 0-116,-1 1 81,3-1 0,-6 0-9,2 0 1,-2 6-143,-7-1 94,7 7-65,-6-4 95,6 7 923,-7 0-937,-7-6-3,6 4 1,-8-10 32,4 8 0,4-3-46,-4 2 53,3 4-26,-4-6 13,-2 0 0,-2 6 10,0-4 1,5 3-9,-5 2 4,7 0 32,-10 0-36,11 0 0,-6 0 81,3 0-61,4 0-7,-6 7 7,7-6-11,0 6 0,-2-2-13,-2 0 0,2 0-37,-5-5 42,7 6-26,0-4 12,0 4 6,-6-6-3,4 7-5,-4-5 0,4 9 1,-1-4 0,-2 1 0,0-3-11,5 4 1,-5-4 12,0 5 1,0-5-12,5 5 10,-6-7 1,4 10 6,-3-3 0,2 3 12,-2 2 1,3-1 1,-2 1 0,0 0 49,-1-1-65,4 1 4,-6 0 0,7 4 86,0 1 1,0 0-74,0-6 1,2 6-2,3 0 1,-2-2-6,7-9 0,-5 4 0,5-3 0,-6-2 13,6 2 0,-5-5-36,5 5 0,-5-7-11,5 2 33,-1-3 0,6-2-16,0 0 1,0 0 8,-1 0 1,1-2-15,0-3 1,-1-3 12,1-7 1,0 1 46,-1-1-41,1 0 1,-5 0 0,0 1 36,1-1 0,-3 0-39,2 1 0,-5-1 6,5 0 1,-5 5-25,4 1 1,-5 4 38,1-5-34,-4 7 24,6-4-55,-6 1 30,6 4-99,-7-5 104,0 21 0,-2-5-23,-3 11 1,2-4 10,-7-1 1,7 0-20,-2-1 13,4 1 1,-4 0-4,0-1 1,0-4-3,5 0 1,0-7-8,0 10 0,6-11-16,4 3 57,3-3 0,2-2-25,0 0 0,-1-5 64,1 0-56,0-7 1,-1 6-1,1-6 27,0 3 1,0-1-13,-1-5 0,1 5 2,0 0 0,-6 6 1,1-6-10,0 7 8,-2-11 13,5 13-18,-5-6 1,2 7-8,0 0-6,-7 0 4,10 7 1,-11 1-23,3 7 0,-3-6-4,-2 1 0,1-2-22,4 2 35,-3 3-3,4-5 1,-4 1 5,3-4 1,-2-4-51,7-1 45,0 0 0,4-1 42,1-4-29,0-4 0,-5 0 0,-1 1-5,3 1 1,-4-3-22,2 5 7,-7-6 63,10 9-55,-11-4 21,4 6 0,-1 1-19,0 4 90,0-3 25,1 11-93,-4-5 0,11 0 13,-3-3 1,-2 2-8,2-2 0,-5-1 1,5-4 1,-1-1-12,6-4 0,0 2-1,0-7 1,-1 5 4,1-5 1,0 0-4,-1-4 0,1-1-13,0 0 1,-1-4 13,1-1 0,0-4 125,0 4-124,6-6 1,-7 8 0,3-5 90,-6 2 1,-3 0-78,2 1 0,2 4-113,-7-4 122,6-3 0,-9 10-102,3-7 0,-4 7 25,-1-6 0,0 7-13,0 3-47,0 5 65,0-2 54,-6 6 0,-1 6-36,-3 4 0,-3 5 60,3 4 1,2-1-45,-2 7 1,1-1 2,-6 6 1,0-1-21,1 1 23,-1-1 0,0 0 1,0 1-6,1-1 0,-1 1 1,0-1 1,2-1 5,3-4 1,-3 2-10,4-6 1,2-5 25,2-6 1,2-5-63,-2 1 7,3-4 48,-4-1 0,6-6 0,1-4-6,4-3 0,2-2 30,3 0 1,3 1-35,-3-1 0,-2 0 7,2 1 0,-2-1-6,2 0 1,3 7 120,-4 3-108,4 4 0,2 1 51,0 0 0,0 0-53,-1 0 3,1 0 1,-5 4-1,0 3-14,1 1 1,-4 2 20,-3 5 1,3-6-39,-2 1 1,0 0 26,-5 5-7,0-1-24,0 1-6,0 0-67,0 0 91,0-7-11,0-2-7,0 1-40,0-6 64,0 6-12,6-14 1,2-1 44,7-6 0,-5-1-9,0 0 0,0 0 5,4 1 1,1-1 136,0 0-158,-1 7 1,1-5 0,1 5 49,4 0 0,-4-4-29,4 7 1,-2 1 2,1 4 0,-2 0-17,2 0 0,3 1 7,-3 4-50,1 3 1,-7 7 45,-3 0 1,-2-1-65,-3 1 1,-4 0 53,4-1 1,-5 1-168,-5 0 1,2-2 87,-7-3 1,5 3-166,-4-3 1,-1-4-89,-5-1 1,0-3 323,1-2 0,-8 0 0,0 0 0</inkml:trace>
  <inkml:trace contextRef="#ctx0" brushRef="#br0" timeOffset="281">485 1 7569,'-1'8'-271,"-4"-3"802,3-3-130,-4-2-845,-1 0 314,5 0 0,-6 0 130,3 0 0,4 6 0,-6 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25.4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0 500 7569,'9'0'-697,"4"-7"0,-5 4 881,7-7 0,-6 2-119,1-2 0,0-1 0,3 4 52,-3-1 0,3 3-2,-3-4-61,3 5 4,1-9-7,1 12 0,-5-8-25,0 5 1,-5 2 46,4-3-16,-5 3-105,2 2 90,-6 7 0,0 1-98,0 7 0,-5 0 80,0-1 0,-6 1-65,1 0 1,-3-1 54,-2 1 0,2 0-41,4-1 0,-5 6 31,5 0 0,-3-1-28,2-4 1,2-2-6,3-3 0,4 3 82,-6-5 0,9 0-24,3-3 1,3-3 118,7-2-133,6 0-3,-5-7 0,10 4 145,-6-7-139,0 0 0,-1-4 0,1 1 91,-2 3-79,-2-3 3,-1 5 1,-1-7 6,1 0 0,0 2-43,-1 3 0,-4-3 34,0 3 1,-2-3-46,2-1 0,1 4 40,-6 0 0,5 5-55,-5-5 1,0 5 62,-5-4-155,0 5 39,0-9 35,0 12 0,0-8-6,0 5 26,0 2-4,-7-5 1,1 9-17,-4 3 29,-3 3 3,5 7 1,-2 0-1,2-1 14,1 1 1,-2 0 23,4-1 0,-5 1-34,5 0 1,0-1 25,5 1 1,0-5-29,0 0 21,0 0-9,0 4 1,2-4 8,3 0 0,3-7 11,6 2 1,1-5 0,0-5 1,0 2 27,-1-7 0,3 2-39,2-2 0,-2-3 85,2 3-78,4-3-5,-7-2 1,7 2 38,-3 4 1,-4-5-28,4 5 0,1-3 11,-1 2 0,-1-1-3,-4 6 1,0-5-37,-1 5 1,-4-1-32,0 1 56,-7 3 15,4-4-82,-7 6 0,-2 6 53,-3 4 1,2-2-71,-7 2 0,5-2 28,-5 2 1,5 3-5,-4-3 1,4-2 20,-5 2 0,7-5-29,-2 5 10,3-1 14,2 6 1,0-5 47,0 0-40,0-7 1,7 4 36,3-7 0,3 0-36,1 0 58,1 0-47,0 0 0,1 0 62,4 0-62,-4-7 3,5-1 0,-5-2 20,4 0 1,-4 0-17,4-4 0,-4-1 46,-1 0 0,0-1-39,-1-4 0,3 2 71,2-6 0,-1-1-61,7-4 1,-2-5 52,1-1 1,4-5-107,-4 0 64,-2 4-9,-1 1 0,-6 5-99,-1 1 0,-5 6 60,-5 3 1,0 6-114,1 4 124,-4 3 1,4 7-44,-10 0 1,-3 2 31,-7 3 0,-1 8-2,-4 6 1,4 8-35,-4-3 0,-1 5 31,2 6 0,-1-4-20,5 3 1,-4 2 20,-1-2 0,1 6-42,4-6 0,0 0 36,0-4 1,6-1-8,-1 0 0,2-1-8,-2-3 0,3 1 2,7-7 0,0-4 29,0-5 9,0-7 41,0 4 0,7-7-62,3 0 1,1-7 121,-1-3 0,3 2-104,-3-2 1,-2 5 74,2-4-60,-7 5 52,10-9-33,-11 12 83,11-6-92,-12 7 1,8 0-22,-5 0 48,-2 0-74,5 7 0,-6-1 39,4 4 0,-3-2-56,3-3 41,3-3 0,0 6-4,7-3 0,-5-4 21,-1 4 1,1-3-16,5-2 1,-5-2 88,-1-3 0,1 2-78,5-7 1,0 1 90,-1-6 0,1 0-77,0 0 1,1-6 114,4-3 0,-4 1-101,4-2 0,1-1 1,-2-8 0,1 1-84,-5-6 1,4 6 85,1-1 1,-2-2-124,-8 2 1,3 0 69,-3 4 0,-4 6-96,-1-1 99,3 7-242,-6-3 296,4 13 1,-7 3-66,-4 10 0,-2 9 39,-3 11-30,-3 3 1,5 3 0,-6 1 28,-1 3 0,-2 4-23,-2-5 0,7 5-30,-2-4 1,2-1 32,-2-5 0,-1 1-54,0-1 1,2-1 14,3-4 0,-3 3-73,4-8 0,0 1-66,0-5 99,5-1 115,-2 1-80,6-7 0,1-8 152,4-10 0,3-4-85,7-6 0,6 2 77,4-6 1,-2 1-31,1-2 1,-1-1-19,2 6 1,2-4-22,-2 4 1,3-4 7,1 4 0,-4 1-175,-1 4 1,-1 0 101,1 1 0,4 0-282,-3 5 1,-4-3-89,-2 7-198,-2-6 604,-2 9 0,-1 2 0,1 8 0</inkml:trace>
  <inkml:trace contextRef="#ctx0" brushRef="#br0" timeOffset="259">1500 515 6442,'14'-8'499,"1"3"-413,-7-4-21,5 8 0,-4-6 43,5 7 0,-4 0 66,0 0-85,0 0 0,-1 2 108,1 3-223,-7 3 0,4 12 44,-7-1 0,-2 1-102,-3-5 0,2-1-162,-7 1 0,1 0-27,-6-1 273,7 1 0,-12 6 0,4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28.2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148 544 7569,'14'-8'0,"1"-5"0,0 3-775,0 4 564,-1-14 1,6 10-1,-1-9 274,-1 2 1,4-2 53,-3-1 1,6-4 20,-6 4 1,1-4-102,-5 4 1,-2 0 0,-4 6 1,3-1 6,-7 0 1,0 5-114,-5 1 0,-2 5 78,-3 0 0,-5 2-16,-9 2 0,1 0-85,-7 0 0,2 2 92,-1 2 1,-4 0-32,4 5 0,-2 1 14,1 5 1,-3 5 21,4-1-13,3 1 0,-2-1 0,6 3 18,3 0 0,-8 3 4,13 4 1,-8 1-17,7-1 1,2-1 26,-1-4-25,5 4 1,-2-11 2,6 2 0,0-3 0,0-1 2,0 0 7,6 0 1,2-7 74,7-3-82,0 3 0,0-7 0,-1 4 20,1-3 0,-4-2-13,4 0 1,-4-5-21,9 0 0,-4-5 20,-1 5 1,0-6 0,0 1 0,-1-3 0,1-2 0,0 6-48,-1-1 36,1 0 1,-2-5 0,-2 2-24,-1 3 16,0-3 0,0 12 2,0-4 1,-5-2 1,4 2 0,-4 1 0,5 4-4,-7 0 5,4 0 0,-7 6-21,0 4 20,0 3 0,0 2-21,0-1 0,-5 1 21,0 0 0,0-1-2,5 1 3,0 0 0,0 0-2,0-1 0,0-4 13,0 0-13,0-7 0,7 4 7,3-7 0,-2 0-4,1 0 0,1 0 44,5 0 0,5-5-43,-1 0 0,2-7 2,-1 3 0,-4-4 0,4-2 0,-4 0 1,-1 0 1,0 1 5,-1-1 1,1 5 0,0 0 1,-1 2 9,1-2 1,-5-1-13,0 6 1,-5 0 15,4 5 1,-4 0-28,5 0 2,-7 0 3,4 0 1,-7 7 0,0 3 9,0 3-54,0 1 16,0 1 1,0 0-25,0-1 0,-2 0 15,-3-5-8,4 4 7,-6-11-6,7 5 34,0-7 4,7-7-1,-4 4-2,7-7 1,-2 5-6,2-5 0,3 5 26,-3-4 1,-2 5-25,2-1 1,-5 4 31,4 1-20,-5 0-2,9 0 1,-10 1 5,7 4 0,-5-1 8,4 5-2,-5 1 1,7 0 18,-6 0-30,6-7 0,-2 4-3,5-7 0,1 0 4,0 0 0,-5-5-1,-1 0 1,1-7 1,5 3 0,1-5 1,4 0-4,-4-7 0,7 3 138,-3-7-135,-4 1 0,7-6 84,-4 1 0,-1-1-62,7 1 0,-7 0 3,1-1 0,-2 6-26,-3-1 1,1 2 2,0-1 1,-5-2-36,-1 6 0,-5 0-9,1 6 1,1 4-62,-1 0 0,0 5 89,-5-5-28,0 7 16,0-3 23,-7 6 1,4 6-7,-7 4 0,2 5-11,-2 4 1,-3-1 1,4 7 1,-6 1-1,-5 8 1,4-1-4,-4 6 21,-3-6 1,5 8-2,-6-7 1,1 5-3,-1-5 0,2 1-1,8-6 0,-1-4-1,0-1 4,1-6 9,-1 3-16,7-13 15,1-1 1,9-9 1,3-3 0,-2-3 26,7-6 1,0-1 4,4 0 1,1 0-49,0 1 1,-1 1 5,1 3 1,0-3-5,-1 3 1,1 3-1,0 3 1,0-3-2,-1 2 0,1 0-4,0 5 1,-1 0-1,1 0 1,0 5 0,-1 0 2,-5 6 1,-3-2 25,-6 5 0,0-4-21,0 0 1,0 0-28,0 4 16,0 1 0,0 0-3,0 0 1,-5-6-2,0 1-5,-6 0 22,9 5 1,-6-6 5,3 1 76,4-6-67,-6 2 1,12-8 5,0-2 1,6-5-10,-1-5 1,-2-1 0,2 0 1,0-1-15,5-4 1,-1 4-1,1-4 1,-5 6-4,0 4 1,-1-3 12,6 3 1,1 3 0,4 3 0,-4 2-15,4 2 0,-2 0-1,1 0 0,4 2 4,7 2 0,-6 0-2,1 6 1,-7-1 9,1 6-17,-2 0 1,-4 4 0,-4 1-71,-4-2 1,-3-2 72,-2-1 0,-8 0-175,-7-1 0,-1 1-62,-9 0 0,1-7 241,-6-3 0,-6 3 0,-1 0 0</inkml:trace>
  <inkml:trace contextRef="#ctx0" brushRef="#br0" timeOffset="232">545 44 6693,'-15'-6'-61,"0"-2"1,7-7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8.0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1 7569,'-15'14'-159,"1"1"0,1-5 542,3 0 1,-3-7-130,3 2 1,0-2-169,-4 2 44,2-4 97,-3 6-483,2-7 0,10 0 84,-7 0 172,7 0 0,-4 0 0,7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52.0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0 8144,'-9'10'-130,"5"0"0,-5 0 0,1 4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1:02.1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177 647 7569,'-15'0'-363,"0"0"494,1 0 1,4 0 251,0 0 0,0 0 29,-5 0-275,1-6 0,-1 3 55,0-7 1,6 0-9,-1-5 1,2 1-81,-2-1 1,3-1 72,7-4 0,0-3-207,0-6 0,0-1 75,0 1 1,8-5-247,7-1 1,6-5-28,9 0 1,-1 0-165,1 0 1,-1-1 41,0 7 1,6 5-224,-1 4 1,0 7 572,-4-1 0,6 2 0,1 3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59.3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0 998 7571,'15'0'2,"1"-1"73,4-4 1,-2-3 178,6-7 0,1-1-205,4-4 0,0 2-19,1-6 53,-1 6 122,1-10-94,6 5-46,-5 0 0,5-3 85,-7 6-75,0-6 0,-4 10-21,-1-4 1,1 4 35,4 1 1,-4 7-64,-1 3 87,1-3-94,-2 6 1,-1-2 12,-2 8 1,-9 0-202,4 5 222,-10 1 0,2 10-39,-7-1 0,-2 6 0,-3-4 18,-5 2 1,-3-3-196,-2 4-36,1-6 207,-1 10 0,5-12-128,0 4-19,1-4 132,1 5 0,-1-6-14,4 0 1,4 0 14,-4-6 0,5-1 0,5 2 0,-2-6 69,7 0-78,0 5 1,6-8 18,4 4 1,2-3 10,8-2 1,-1 0 99,1 0 1,1-2-105,3-3 0,-3-1 74,3-4 0,-3-3-63,-1 3 0,-1-3 115,1-2 1,-6-1-65,1-4 0,-3 4 10,3-4 1,-4 4-78,-6 1 1,-5 1-6,-1-1-111,-5 0 158,9 1 0,-13 1-182,0 3 1,-2 3 44,-8 7 1,1 0-36,-6 0 1,0 0-1,-1 2-23,-4 3 0,4-2 53,-4 7 0,4 0 94,1 4 0,2 1-65,3 0 0,-3-1 109,4 1 1,0 0-96,0-1 0,5 1 55,-1 0 1,4 0 9,1-1 1,1-4 10,4 0 0,3-2 4,7 2 1,0-2-38,0-3 0,-1-3 101,1 2 0,0-2-91,-1-2 0,3 0 243,2 0-233,-2 0 1,9-5 46,-7 0 0,7-6-13,-1 1 0,8-3 5,1-2 1,7-4-5,-2-1 0,-1 0 0,-1 6 23,-1-1 1,3 0-31,-4 1-7,-1-1 0,-6 2-12,-4 3 1,2-1-2,-6 6 1,-5-2-93,-6 2 143,-5 4-203,2-6 0,-8 12-9,-2 0 0,-3 6-32,-3-1 0,-8 3 76,4 2 0,-4 0 53,3-1 0,-1 1-28,-4 0 0,4-1 0,-4 1-36,4 0 1,3 0 108,3-1 0,-2 1-56,8 0 46,-8-1 0,10 1 45,-2 0 1,2-5-46,2-1 0,6-5 74,4 1 0,10 1-52,4-1 1,3 0 97,-3-5-114,10 0 1,-9-7 89,9-2 1,-5-5-49,-4 0 1,3-3 0,-2-1 11,7-1 1,2-7 11,5 1 0,7-3 2,-3-1 0,8-7 45,-3-3-80,7-4 1,-15-1-66,3 0 0,-10 0 72,0 0 1,-4 5-36,-6 0 0,2 6 0,-8-1-34,-4 3 1,0 8-140,-4 3 0,-3 4-184,-3 1 196,-2 7 100,-2 2 0,-6 12-2,-4 4 1,-3 9-49,-2 6 1,-1 3 14,-4 1 24,4 1 18,-12 5 0,7-4-14,-4 4 1,-6 2 8,7 3 0,-12 2 13,6 2 1,3-1-4,2-4 1,2-3 46,-1-7-47,-4 0 1,12-1-13,-4-3 0,9-4 9,1-6 1,7-1 137,-2 1-133,3-7 0,9-1 57,2-7 1,6 0 26,5 0 1,1-2 0,5-3 36,-1-5 1,-3 2 50,3-2 1,3 6-66,-4-6 0,-3 7 112,-1-2-124,3-4-45,-13 8 0,9-6 52,-9 7-139,3 0 135,2 0-20,-7 7 1,0-4-125,-3 7 94,-3 0 1,4 4-8,-6 1 1,5-5-13,0 0 17,6-7 1,-4 5 44,3-3 0,3-3-17,-3 3 1,3-4-6,1-1 0,1-5 0,0-1 51,-1-2 1,3-2-55,2-5 0,-1-5 93,7 1 1,-1-7-54,6 1 0,1-3 2,3-1 0,-3 0-17,3-1 0,-3-6 8,-1-3 0,-1 3-122,1 2 1,-7-2 111,-4 2 1,-3 4-70,-1 6 0,-5 7-295,0 3 69,-7-1 225,4 7-53,-7 0 0,0 3 47,0 10 1,-2 5-79,-3 9 0,-3 4 35,-7 6 0,-1 2 15,-4 4 1,2 1-1,-5 4-29,2 0 0,-5-3 35,2 2 1,2-1 29,3-4 0,-1-4-17,5-1 1,-3-1-3,9-9 19,2 1 1,-4-5 27,6-1 1,2-5-20,7-4 1,9-4 6,7-1 1,6-6 77,-1-4 0,7-10-52,3-4 1,4-2 58,-5 1-78,7-3 1,-8 5-168,6-6 0,0 0 17,5-1 0,7 3 1,1 0-727,0 3 876,5 6 0,-4-3 0,6 6 0</inkml:trace>
  <inkml:trace contextRef="#ctx0" brushRef="#br0" timeOffset="827">3160 1116 7569,'15'0'-471,"0"0"0,1 0 267,4 0 667,3 0-257,-1-7 1,6 1-88,-3-4 1,1-3 0,0 3 41,-2-3 0,-1-6-48,2-1 1,1 0-28,-6 6 0,-6-6 10,-4 0 0,-7 6-225,2 4 61,-3 7-93,-2-10 1,-2 11 91,-3-3 1,-8 5-71,-6 5 1,-6 2-69,6 2 149,-1 4 1,0-4-31,1 5 0,-1 6 37,5-1 0,1 1-20,-1-5 1,7-1 95,3 1 0,-2 5-70,3-1 88,-1 1 45,5-5-68,6-1 0,4-5 94,10-5 1,-2-2-58,6-2 1,1 0-51,4 0 1,2-6 24,3-4 0,-3-3 31,4-2-34,-4-6 83,-2 4-90,0-4 1,-1 2-18,-3-1 0,2 0 25,-2 6 0,-2 1-22,1 3 0,-6-2 48,2 7-77,-4 1 56,-1 4-61,-7 0 0,-1 6 0,-7 4 0,-2 3-69,-3 2 1,2 4 91,-7 1 0,2-1-11,-2-4 9,3 0-4,1 0-8,4-1 12,-4 1 0,7-2 4,4-3 0,3-4 0,7-6 15,0 0 1,1 0-18,4 0 0,-2 0 24,6 0 1,-6-5-20,2 1 0,1-3 0,-1 2-1,-1 3-2,-4-11 2,0 12 0,-1-7-14,1 3 1,-5 3-3,0-3 0,-7 2 1,2-2 0,-2 3-17,2-3 3,-3 4 1,4 2-6,-6 4 1,0-1-29,0 5 78,0 1-9,0 5 0,5 0 7,0-1 1,6-5 4,-1-5 1,3-2 92,2-2-110,0 0 0,-1 0 0,3 0 65,2 0 0,-1 0-49,7 0 1,-7-2 85,1-2-77,4-5-9,-6 1 1,9-5 94,-7 3-91,1-3 0,-5-1 117,-1-1 1,4 0-64,-3 0 1,1 1-29,-11-1 0,0 0-30,-5 1 1,-2 1-76,-2 3 0,-6-2 137,-10 7-226,-3 1 1,-6 4 110,-1 0 0,-4 8-239,0 6 0,4 1-28,6 5 0,4-2-410,-4 1 711,6-2 0,-3 10 0,6-4 0</inkml:trace>
  <inkml:trace contextRef="#ctx0" brushRef="#br0" timeOffset="1097">4968 308 7569,'0'14'-855,"-6"-6"784,4 5 48,-11-4 0,10 12 58,-7 3 0,0 4-10,-4 2 1,-6 4-110,0 0 49,1 13 0,2-7 10,-2 9 0,1 1 1,-5-2-28,2-6 0,0 1-124,1-9 0,4 0 176,-4-4 0,-3 6 0,0 1 0</inkml:trace>
  <inkml:trace contextRef="#ctx0" brushRef="#br0" timeOffset="1920">4807 1101 7569,'14'0'0,"-4"0"-792,0 0 260,0 0 343,4 0 1,1-6 358,0-4 0,1-3-1,4-2 0,-4 0 16,4 1 1,-2-6-20,1 1 1,-2-6-102,2 5 0,-4-1-131,-5 2 115,3 2 1,-12 1-68,4 6 1,-3 5 128,-2-5-99,0 7 0,-3-3-110,-7 6 0,0 0 94,-10 0 0,-1 6-82,2 4 0,-3 5 17,3 4 65,2-2 0,-4 6 1,7-6-2,-1 3 0,5 5-8,0-6 0,5 2 39,-4-1 1,5-4-29,-1 4 1,4-4 3,1-1 0,0 0 4,0-1 99,0 1-100,6 0 0,7-5 225,7-1-219,0-5 0,1 2 65,3-6 0,4 0-14,1 0 1,1-1-1,-1-4-25,1-5 0,1 2 34,3-2-174,-3-6 133,5-1 0,-7-6-12,1 4 0,-1 1-2,0-7 0,-6 7-50,-3-1 48,-4 2 1,-1 3 0,0-1-7,-7 0 14,5 1-103,-11-1 70,4 0 0,-8 7-5,-2 3 1,-5 3-67,-5 2 82,-1 0 1,-1 7-10,-4 3 0,2 3 1,-5 2-24,2-1 1,1 1 6,6 0 0,-4 4 8,3 1 1,-3-1 50,8-4-46,4 0 0,-1 4 69,7 1 1,0 0-66,0-6 1,2-4 83,3 0 0,3-2-37,7 2 0,4-2 46,1-3-70,-1-3 0,3 4 45,2-6 1,-1 0-32,1 0 0,-4-6-50,5-4 1,-6-2 22,6 3 1,-6-9-9,6 3 0,-1-10-58,6 1 77,6-4 0,1-3-16,7-3 1,7-5-7,3-10 1,-2 1 6,2-6 0,-7-4-4,2-6 1,-5-5-101,-4 6 1,-4-1 108,-7 5 0,-5 0-2,1 1 1,-7 5-1,0 3-40,-7-1 0,-4 12-96,-7 0 0,0 8-16,0 6 1,-7 10 73,-2 10 0,-9 5 44,-2 5 0,-6 15-16,1 9 1,-1 11-27,2-1 34,-4 10 1,0 3 0,-8 7 9,-1 0 0,1 6 0,-5 5 11,0 7-171,-5 11 0,10-5 196,-3 1 0,3-3 1,7-2 0,6-6-177,3-4 81,4-7 1,6 2-133,0-10 1,7-5 221,-2-10 0,9 0 0,0-3 0,0 3 0,-3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57.2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118 367 7569,'0'10'9,"0"0"-45,0-7 219,0 10 13,-6-11-59,4 11 1,-11-5-55,3 7-44,4 0 1,-7 1 0,3 2 128,-3 2 0,0-1-147,3-4 128,-3 6-310,11-5 144,-4 6 0,6-13-145,0 1 121,0 0 1,2-2-70,2-3 0,6-3 66,10-2 0,-4-5 0,5-3 6,1-5 0,0 1-34,8-7 62,-7 2 1,0 3 1,-4-1 1,-1 2 0,5 3-12,-2 5 1,-1-1 86,-5 1-77,-1 0 1,1 6 94,0 4 1,-1 3-24,1 7 1,-5 0-22,0 0 0,-1 1 4,6 3 0,-5-2 1,0 1 11,1-7 1,4 2-123,4-3 87,-2-3 0,9-1-16,-6-6 1,6 0-14,-2 0 0,2-1 1,0-4-161,-1-5 1,-7 2-5,2-2 0,-3 5-164,3-5 1,-9 7-405,4-2 341,-10 3 397,8 2 0,-5 7 0,7 1 0</inkml:trace>
  <inkml:trace contextRef="#ctx0" brushRef="#br0" timeOffset="197">795 206 7569,'0'-25'161,"0"1"250,0-2 0,0-2 249,0-2-395,0 8 0,-5 0-353,0 8 0,-7 6 105,3 3-268,-4 3 1,-2 2-798,0 0 1048,0 7 0,-12 1 0,-4 6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56.4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1 970 7569,'21'-14'0,"3"-1"0,4-1 0,2-4 272,-1-3-20,13-6 1,-2-9 225,9-6 0,1-2-164,-1-8 1,-6 7-66,-9-2 1,2-2-102,-2 2 1,1-1-70,-6 1 1,-6 3-274,-4-3 157,-2 10 1,-4-2 14,-3 7 1,1-4-55,-6 9 0,0-2-192,-5 11 1,0 1-24,0 4 118,0 7 1,-7 1 126,-3 7 1,-3 7 28,-1 3 0,-1 9 25,0 6 1,-4 9-57,-1 5 1,-1 4 132,1 1-35,4 0 0,-7 0 23,3 0 1,4 0-80,-3 0 30,-4 0 0,6 0-2,-2 0 1,-2 5-55,1 0 1,-5 0-87,6-4 0,-1-8-78,6-3 92,-1-3 0,2-8 80,3-3-175,-3-10 145,11 3 0,-3-12 72,10 4 1,8-10-46,7-4 0,6-11 66,-1-4 0,7-3 119,3 3-64,-1-4 1,-6 7-62,-4-4 1,4 4 0,-4 6 11,4 1 1,2 4 30,-1 0 0,-1 7-27,-4-2-7,-3 3-7,1 2 0,-6 2-99,4 3 88,-11 3 0,-2 7-61,-7-1 1,-7 1 14,-2 0 1,-5 0 0,0-1 1,-1 1 0,0-2-10,1-3 21,-1 3-23,0-5 1,1 0-37,-1-3 57,7 3 1,-5-6-86,3 3 1,2 1 64,-2-1 3,7 0 0,-6-5-54,5 0 48,2 0 1,-5 7 48,7-6-59,0 6 53,7-7 0,1 0-30,7 0 0,0 5 189,-1 0-174,1 0 0,-4 1 51,4 4 0,-4-2 102,9 2 1,-9-5 98,-1 5-225,0-7 0,5 8 19,-1-6 0,1 2 0,0-4 34,0 2 0,4 0 36,1-5-58,6 0 4,-10 0 0,10-2-2,-6-3 1,6-3 5,-1-7 1,1 1 5,-2-1 0,4 0 210,-3 1-232,-4-1 1,0-1-21,-6-4 1,-1 4-1,1-4 99,0 4-165,-7 7 103,5-4-24,-11 12-144,4-6-2,-6 7 0,0 7 0,-1 3-37,-4 3 0,1-4 32,-5 1 0,4 0-159,-5 5 216,7-1 14,-10 1 71,11 0-71,-5 0 1,6-2-63,-4-4 202,3 4-92,-4-4 0,7 4-27,4-3 1,-2 1-14,7-6 137,0 0 1,10-5-71,-1 0 0,2 0 119,-1 0 16,3 0-153,0-7 1,5 4 18,-4-7 0,4 2 169,1-2 0,1-3-103,-1 3 1,0-4-8,1-6 1,-1 4 82,1-4 0,-3-3-28,-2-1-85,3-4 0,-17 5-78,4 4 0,-5 2 62,-1 2 0,-2 1-193,-7-1 0,0 5 73,0 0 0,-7 7-86,-2-2 0,-9 4 5,-2 1 1,-4 1-148,4 4 260,-6 3 0,9 9-32,-2 2 1,-2-1-5,1 7 1,0-6 19,6 6 0,4-7-20,0 1 1,5 3 157,-5-3-160,7 1 73,-3 1 1,7-6 50,4-1 1,3 1 111,7-5-182,0 3 1,4-5 64,1-3 0,4-3 0,-2-2 38,1 0 0,-1 0 1,3 0 0,3-7-51,-4-3 0,-3-3 7,-1-1 1,1-6-9,-1 0 0,-1 1-5,-4 4 0,0 0-17,0 1 1,-6-1-12,1 0 0,-2 6-27,2-1 60,-3 6 0,-1-2-4,-4 6-136,4 0 102,-6 6 8,0-4-9,0 5 7,7-7-6,-6 0 159,13 0-149,-6 0 0,6 0 54,1 0 1,-5-5 0,0 0-36,1 2 1,1-1 2,-3-1 0,4 4 29,-3-4 0,3 3 3,2 2 0,-5 0-18,0 0-10,-1 0 0,1 0 7,0 0 0,-5 0 22,5 0-118,-7 0 89,4 7 1,-7 1-110,0 7 0,-2-4 28,-3 4 0,-3-4 0,-9 9 20,-2-4 0,3 4-8,-4-1 1,4 1 15,1-5 1,-5-1-131,1 1 131,-1 0-67,5-1-15,1 1 142,-1 0-111,7-7 79,1 5 0,9-13-15,3 0 95,3 0-99,7-13 1,4 10 13,1-7 0,1 2 8,-1-2 1,1 3 17,3 7 0,3-4-23,-8-1 0,6 0 10,-6 5 0,6 0-2,-6 0 0,1 5 9,-5 0-15,-7 6 0,3-8 2,-6 7 0,5-5-1,-5 5 1,5-5 23,-5 4-23,6-5 1,-3 2 26,0-6 0,5 5-12,-3 0 1,3 0-4,2-5 0,0 0 1,-1-2 14,1-3 1,0 2 2,-1-7 0,1 1 90,0-6-104,0 0 0,1 0 35,4 1 1,-4-1 3,3 0 0,-2-1-84,-3-4 1,1 4 57,0-4 1,-7 9-183,-3 1 1,1 5-33,-1-4 152,0 5 1,-6-2-89,-4 6 1,-3 0-53,-7 0 0,-1 1 66,-4 4 0,4 2-51,-4 3 88,4 3 1,6-5 68,0 7 1,2-1 0,-4 1-59,3 0 1,5-1 103,0 1 1,2 0-57,2-1 1,0 1 99,0 0 1,2-2 82,2-3-190,-2 3 78,18-12 0,-9 6 107,14-7 1,-1 0-134,5 0 0,7 0 148,4 0 1,2 0-80,2 0 0,0-5-12,0 0 0,-1 0-147,-4 5 104,-3 0 0,-7 0 0,-1 0-274,-3 0 93,2 0 70,-10 0 1,9 2-367,-7 3 280,1-4 1,0 12-860,-1-3 0,7-2 1006,-1 2 0,3-6 0,1 2 0</inkml:trace>
  <inkml:trace contextRef="#ctx0" brushRef="#br0" timeOffset="229">1985 338 7569,'-8'0'84,"-5"0"-150,11 0 0,-6 0-120,3 0 84,3 0 85,-4 0 0,6 7 0,0 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52.8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0 588 7569,'15'-6'87,"0"4"0,-5-9 460,-1 6-273,1-6 0,10 2-117,-1-5 0,1-1-186,-5 0 0,4 5-14,1 1 59,-1-1 0,-4 0 28,0 0 0,1 7-10,4-2 1,-4 3-81,4 2 0,-4 2 45,-1 3 0,-5-2 1,-2 7-101,-2 2 1,-1 2 30,-5 6 0,0-4-139,0 4 1,-6 1-410,-4-1 453,-3-1 0,-4-2 0,-1-1-162,-1-1 1,-1 3 326,6-9 0,-1 4 0,0 2 0</inkml:trace>
  <inkml:trace contextRef="#ctx0" brushRef="#br0" timeOffset="1174">412 515 7569,'15'0'-955,"-1"0"734,1 0 461,0 0-98,-7 0 0,5-2-14,-3-3 0,3 4 0,2-6 128,-1 1 0,-4 2-76,0-5 0,0 4 15,4-5 59,1 0-150,-7 2 0,5-3 36,-3 6 0,3-7-18,2 2 1,-5 2-60,-1-2-10,1 7 1,5-8 0,-2 4-42,-3-1 1,1 3-24,-6-5-134,7 7 117,-11-3 8,6 6 1,-9 6 0,-4 6-1,-8 6-43,-3 6-2,-10 10 0,3-1-23,-10 6 86,3 7 1,-10 0-65,6 3 0,-5-4 0,2-1 44,0 1 1,1-6-111,3 0 1,4 0 19,1 5 1,-1 0 29,6 0 1,3-6-3,1-4 0,5-9-31,6-6-20,-4-2 87,11-3 0,-5-7 0,11-7-2,5-8 1,3-12 77,12-4 0,-4-4 88,4-1 1,3-6-74,7 1 0,-1-2 125,6 2 0,-5 1-13,5-6 1,0 6-85,6-1 1,-3 3-242,-3 1 204,4 1 0,-12 5 0,1 1-127,-6 1 121,2 3 1,-11 11-31,2 3 0,-2-2 20,-3 2 0,-4 0-25,0 5 0,-7 7 2,2 3 1,-3-2 0,-1 2-21,4 1-95,-3 2 123,4 2-63,-6 0 55,0-1-2,7-5 8,-6 4 1,8-12-13,-4 4 0,3-3 7,6-2 1,1-7 29,0-3 0,1-3-4,4-1 0,-4-1 0,5-1 42,1-4-59,-6 4 1,10-10 4,-6 6 1,-1 0 0,-4 6-5,0-1 0,-1 0-3,1 1 15,0 5 0,-6 3 19,1 6-39,-6 0 1,2 2 7,-6 2 1,0 5-157,0 5 150,0 1 1,-5 1-9,0 4 0,0-4 1,5 4 18,0-4 0,0-6 16,0 0 17,0 0 1,2-1 7,3 1 1,3-7 117,7 2-159,-1-3 0,3-2 28,2 0 0,-1-5 10,7 0 0,-7-6 2,1 1 0,3-3 0,-3-2 41,-1 0 0,3 1-31,-1-1 1,0 0 1,-6 1 1,-1-1 6,-3 0 1,3 5-39,-3 1 0,-2-1-1,2-5 0,0 5-68,5 1 71,-7-1 0,5 0-41,-3 0 0,-2 0 66,2-4-28,-7-1 1,10 2-78,-3 3 64,-4-3 0,6 5-42,-7-7 0,-1 5-33,-4 1-16,7-1 45,-5-5 0,4 5-11,-6 1 8,0 5 16,0-2 31,0-1-32,-6 6 10,4-6 5,-5 7 27,7-7 1,0 4 38,0-7-10,0 7-47,0-3 11,0-1-28,0 5 15,0-4 1,-6 12 0,-4 4 0,2 3-6,-2 2 0,0 1-2,-4 4 0,-1 3-25,0 6 26,7 1 1,-5-1-21,3 0 1,-1 1 0,-1 1 15,3 3 1,4-3 4,-5 3-8,7-3 14,-4-1 1,7-2-2,0-4 1,0 2 12,0-6-7,0-1 0,2-5-8,3-5-2,3-2 1,6-7-40,1 0 0,0 0 40,0 0 0,-1 0-365,1 0 215,0-7 1,-1 6-563,1-4-496,0-3 1205,-7 6 0,5-11 0,-5 5 0</inkml:trace>
  <inkml:trace contextRef="#ctx0" brushRef="#br0" timeOffset="1392">1382 74 8226,'0'-15'329,"0"1"0,0-1 38,0 0-818,0 7 0,-2 2-602,-2 6 1053,2 0 0,-11 6 0,5 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0:50.2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1 618 7854,'0'8'934,"0"-1"-505,6-7-263,-4 0 1,6 0-59,-3 0 1,-2-2 6,7-3 0,-5-3 79,5-7 0,-1-4-114,6-1 0,0-6-9,0 2 0,1-9 1,2-3 134,1-2 0,8 4-163,-3-5 1,4 1 72,1-1 1,-4 3-245,-1 7 1,-4 6-235,4 3 261,-6 4 1,4 3 52,-8 3 1,-4 4-72,0 6 1,-7 3 64,2 7 0,-3 1-21,-2 14 1,0-1 15,0 6 0,-2-1-7,-3 0 0,3 2-51,-2 4 0,2-4 71,2 3 1,0-3-1,0-2 0,0-4 19,0-1 1,2-6-1,2 2 24,6-4 1,3-3 142,2-3-170,6-3 0,-3-9 89,7-3 1,1-5 143,8-9 0,-4-9-60,-1-6 0,0-7 0,-4 2-57,3-4 1,1-6-23,0 0 0,1 2-103,-1 8 1,-1 1-186,-4 4 0,-2 9-1098,-8 1 898,-5 6 0,2 3 424,-6 0 0,0 7 0,-5 2 0</inkml:trace>
  <inkml:trace contextRef="#ctx0" brushRef="#br0" timeOffset="295">1147 236 6883,'-6'8'223,"4"5"1,-9-5-103,6 7 0,-7 0 0,2-1 0,2 8-43,-2 2 0,1-1-85,-6 1 1,2-1 0,3 2 0,-1 1-194,6-6 0,-5 4-614,5-4 446,0-7 368,5 0 0,0-5 0,0 7 0</inkml:trace>
  <inkml:trace contextRef="#ctx0" brushRef="#br0" timeOffset="1612">1324 339 7150,'0'14'-168,"6"-5"130,-4 4 271,4-5 33,-6 7-149,7-1 0,-4-1 357,7-3-333,-7-3 219,10-7-247,-5 0 70,7 0-74,0 0 1,4-2-23,1-3 0,0-3 22,-6-7 1,3-1-11,2-4 0,-2 2-17,2-6 1,-4 6 12,-5-2 1,1 4 2,-6 1 1,0 5-205,-5 1 92,0 5 0,-2-7 0,-3 6-81,-5 2 1,-4 3 0,-4 5-172,-2 5 182,-6 3 0,10 3 17,-4 4 1,4 1-12,1 3 1,0 4 46,1-3 4,-1 2 1,5 3 24,0-1 1,2-4-39,-2-1 1,4-1 25,6 1 1,0-2-1,0-8-3,0 1 18,6 0 1,4-2 120,10-3-132,-4-4 1,10-6-10,-6 0 122,6 0 1,-3 0-104,6 0 1,2-6 203,4-4-192,-4-3 1,5-2 33,-7 0 0,0-4-14,1-1 0,-2-1 26,-4 1 1,-3 4-66,-6-4 1,3 4 0,-2 1 23,-3 1 1,-6 4-129,3 0-18,-7 7-110,4-4 176,-7 7 0,0 7-155,0 3 194,0-4 1,0 7-25,0-3 1,0 3-12,0 2 0,-2-2-97,-3-3 112,3 3 0,-4-5-15,6 7 0,0-6-38,0 1 56,0 0 0,1 5-27,4-1 0,-3-4 190,3 0-154,3-7 0,-5 5 94,7-3 0,-5-3-32,5 3 0,0-4 8,4-1 1,1-4 94,0-1-126,-1-7 0,3 4 12,2-7 1,-2 1-2,2-1 1,-2 0-1,-3 1 1,1-1 0,0 0-12,-1 0 7,1 1 1,0 1-10,-1 3 18,-5-3-21,4 11 9,-12-4 1,6 7-127,-7 4 52,0 3 1,-2 5-68,-3-3 1,2 8 66,-7-3 1,5 3-15,-4-3 1,5-1 43,-1 1 0,-1-5 1,1 0-82,2 1 175,1 2-126,2 2 69,0-7 0,7 0-14,2-3 1,0-3-1,0 3 36,3-4 0,1-2 2,2-4 1,4-4 6,1-5 0,-1-1 21,-4 0-54,6 1 0,-4-1 2,2 0 0,-2 1 9,-3-1-16,1 0 1,-2 5 0,-2 2 16,-1 2-90,-6 1 58,2 5 1,-6 1 0,0 4-3,0 5 1,0 3-25,0 2 1,-5 0-9,0-1 0,-5 1 59,6 0-23,-1-7 1,5 5 32,0-3 0,0-2-14,0 2 1,1-5 1,4 4 0,3-5-2,7 1 0,0 1 27,-1-1 31,1 0-57,0-5 0,0-2 26,-1-3 0,1 2 30,0-7-39,-7 7 0,5-10 7,-3 3 0,3-3-25,1-2 1,-4 1 1,0-1 1,0 0-30,5 1 33,-7 5 1,5-2 0,-3 4 35,3-1 1,1 5-32,1-2 1,0 3 18,-1 2-24,1 0 0,1 5 0,2 2-22,2 1 1,0 0 12,-6 2 0,6 3-2,0-3 1,4-4 1,-4-1 0,4 2-5,-4-2 1,4 0-18,-4-5 23,6 0 1,-10 0 25,4 0 1,-4 0 0,-1 0-4,0 0 1,-6-7 29,1-3-48,0-3 1,0 3 49,0 1 0,-2-3 0,3-6-12,-1-1 0,-5-1 40,5 5-80,-7 1 1,4-1-8,-7 0 1,0 5-95,0 1 45,-7 5 1,-1-2 14,-7 6 0,-4 2 37,-1 2 0,-1 6 1,3 8-19,-2 2 1,-1 6 33,1-2-26,4 4 0,-4-3 50,11-1 1,-3-4-1,7 3-3,2-2 0,1 3 121,2-4-70,7 0 1,3-6-48,9 1 0,4-7 3,7-3 1,-1-2-425,0 2 1,1-3 175,-1 3 0,1-4 0,1-2 204,3-4 0,-3-3 0,5-7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1:03.0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0 7569,'8'0'226,"5"0"101,-11 0-321,5 0 112,-14 7-87,-1 1 1,-7 11 54,0 1 0,2 0-80,4-6 1,-3 1 71,7 0 0,-5-1-48,6 1 1,-1-5-122,5 0 1,1-5 99,4 4 0,3-5-142,7 1 0,1-4 45,4-1 0,3 0-36,6 0 1,1-6 50,-1-4 1,0 2 42,1-2 1,-1 0 3,1-5 0,-6 2 13,1 3 1,-7-1 50,1 6 1,-2-1-66,-3 1 1,-4 3 21,0-3 1,-2 5-3,2 5 0,3-2-159,-3 7 0,-2-2-96,2 2 0,4 3 262,6-3 0,6 3 0,-3 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1:03.2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30 7569,'-15'0'367,"0"0"-226,7-6-466,-5 4 0,11-6-41,-2 3 366,2 3 0,8-4 0,3 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1:07.2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382 425 7569,'9'0'-202,"-3"-7"1,-12 1 143,-4-4 0,-3 3 199,-2 7-57,-6 0 1,-2 0-181,-6 0 1,-1 0 103,1 0 1,1 7-23,3 3 1,-1 3 15,7 1 0,-1 1 3,5 0 0,6 0 25,-1-1 0,7 1 5,-2 0 1,5-2-3,5-3 1,3 1 16,6-6 1,8 5 85,2-5 0,6-1-57,4-4 0,-3-6 62,3-4 1,-3-5-54,-1-4 0,-3 1 7,-2-7 0,-6 7-67,-9-1 0,-3 1-3,-7-2 1,-2 9-139,-3-4 1,-5 10-262,-9 0 0,-4-1-672,-6 1 1046,-1 0 0,1 12 0,-1 1 0</inkml:trace>
  <inkml:trace contextRef="#ctx0" brushRef="#br0" timeOffset="253">338 439 7569,'8'7'-377,"6"-5"435,-13 11 1,7-7 131,-3 4 1,-3 3-36,3-3-91,-4 3 0,-2 2 51,-4-1 0,3 1-22,-3 0 0,-1 4-21,1 1 0,0 6 14,5-1 0,-5-3-107,0 3 0,-1-1 13,1 6 1,2-1-61,-7 1 1,0-1 16,-5 0 1,-6 1-138,-4-1 1,-1 1-57,2-1 1,-4 0 84,4 1 1,1-2-45,-2-4 1,7-3-97,-1-6 299,-4 0 0,6-1 0,-4 1 0</inkml:trace>
  <inkml:trace contextRef="#ctx0" brushRef="#br0" timeOffset="2267">603 572 7569,'5'10'-396,"0"-1"244,6-5 0,-4 4 391,2-3 208,5-4 1,-6 6-42,6-7-292,1 0 1,1 0 50,4 0 1,-2-2-18,7-3 0,-6-3-54,6-7 1,-6 1 71,6-1 1,-6-5-102,6 1 1,-7-6 88,1 6 0,-2-1-158,-3 5 0,-5 1-88,-5-1 0,-2 0-72,-2 1 0,-8 6-62,-7 3 0,-4-2 94,-6 2 0,-3 0 34,4 5 0,-2 7 35,1 3 0,-3 1 18,4-1 0,3 8-1,1-3 1,4 2 16,1-2 1,2 5 14,3-1 0,-1 3 11,6-3 1,0-2 40,5 2 0,0-3-60,0-1 1,2-2 48,3-3 0,3 1-42,6-6 0,1 5 33,0-5 1,1 0 6,4-5 0,1 0 74,3 0 0,6-2-33,-1-3 1,2-3 9,8-6 0,-4-1 44,4 0 1,0-6-82,5-4 1,0-2 115,0-3 1,1 1-96,-1-1 1,-5-1 73,0-3 1,0 3-60,5-3 1,-1-2-16,-4 2 1,3-1-32,-2 6 1,-9 0-98,-2-1 1,-9 6-113,-1-1 0,-9 7 65,-5-1 0,-3 7-44,-2 2 1,-4 7 74,-5-2 1,-3 5-4,-12 5 1,-1 0 7,-4 10 1,-2-2-3,-4 11 0,4-4 4,-3 4 1,3 1-7,2 4 0,1 1 16,3-1 0,-1 0 9,7 1 1,-6 4 20,6 0 0,-1 2-26,5-1 1,2-4 74,3 3 1,-1-3-78,6-2 1,0-4 64,5-1 1,2-6-35,3 2 0,1-4 2,4-1 1,3-2 94,-3-3 0,8 1-88,1-6 1,1 0 132,-5-5 0,6-6-76,3-4 1,4-3 81,2-2 0,-1-1-52,0-4 0,1 2 68,-1-6 0,1 4-101,-1-5 1,0 8 3,1-3 1,-7 4-69,-4 1 1,3 0 75,-3 0 0,6 6-21,-6-1 0,1 7 6,-5-2 0,-1 3-40,1 2 0,-5 0 23,0 0 1,-1 0-4,6 0 1,0 2 32,-1 3 1,-4-4 54,0 4 35,0 3-101,5 0 0,-1 1 17,1-4 1,-5-4-15,0-1 0,-1 0-4,6 0 1,0 0 11,-1 0 0,1-1-2,0-4 0,1-4 3,4-5 1,-4 4-3,4 0 0,-4 0 47,-1-4 0,-2-1-46,-3 0 1,-2 5-105,-3 1 1,-4 4 97,4-5 1,-5 7-119,-5-2 1,-3 2 28,-7-2 1,-4 3 25,-1-3 0,-4 5-11,4 5 0,-4-2-18,4 7 0,0 0 63,6 5 1,-1-1-37,0 1 0,1 0 61,-1-1 0,2 3-48,3 2 0,-1-2 5,6 2 0,0-2 12,5-3 1,0 6 7,0-1-44,0 1 0,5-5-3,0-1 1,6-4 121,-1 0 1,5-7-61,4 2 1,-3 2 10,4-2 1,3 0-32,1-5 0,3 0 29,-3 0 0,4-2-7,-4-3 0,4-1 2,2-4 0,-1-3-1,0 3 1,1-8 3,-1-2 1,0-1-14,1 1 0,-2 4 2,-4-3 1,-3 2-17,-6 2 0,-5 6 17,0-1 1,-5 7-55,4-2 62,-5-3-17,2 6 1,-6-3-35,0 10 0,-1 1-64,-4 4 1,1 3-2,-5-3 1,0 3 74,0 2 0,-4 4-63,3 1 0,2 0 51,-2-6 1,2 1-24,-2 0 0,-2 4 20,7 1 0,1 0 1,4-6 0,0 1 14,0 0 1,0-6 13,0 1 0,6-2 38,4 2 0,3-3-62,2-7 1,-1 0 62,1 0 1,0 0-49,-1 0 0,1-2 109,0-3 0,1 2-69,4-7 1,-4-1 8,4-9 1,1 4 72,-1-4 1,-1 4-61,-4 1 0,0 0-55,-1 1 1,1 4 45,0 0 1,-6 7-85,1-2 1,-5-2 106,5 3-147,-7-1 59,4 5-142,-7 0 143,0 6 1,0-3-43,0 7 29,0 0 0,1 5 14,4-1 0,-3-4 18,3 0 0,-2-2-43,2 2 67,-3 3 1,6-6-40,-3 2 1,-2 0-11,7-4-4,-7-4 0,10 6 21,-3-7 0,-2 0-4,2 0 1,0 0-1,4 0 1,1-2 15,0-3 0,-1 2-18,1-7 1,0 2 70,0-2 1,4-3-20,1 3 1,-1-3 8,-4-2 0,5 1 1,-1-1 1,1 2 6,-5 3 0,-1-1 3,1 6 1,0-5 4,-1 5-22,1-6 1,0 9-11,-1-3 0,-4 4 23,0 1-49,-7 0 1,5 0 0,-3 0-70,-3 6 1,5 2 79,-7 7 1,0 0-99,0-1 1,-2-1 83,-3-3 1,2 5-47,-7 0 0,5-6 33,-5 6 0,5-3-11,-4 2 1,5 1 8,-1 0 0,4-6 1,1 1 0,0-5 54,0 5 1,0-5-65,0 5 24,0-7 0,6 3-11,4-6 42,3 0 0,7 0-31,-1 0 0,1-6 29,-5-4 0,1 2-3,4-2 0,-2-1 4,6-9 1,-6 7 98,2-7 0,1 7-109,-2-6 1,6-2 107,-5 1 1,1-6-88,-2 1 0,-1 2-49,7-1 0,-6-1 60,6-4 1,-7 0-106,1-1 0,-2 6 36,-2-1 0,-1 6-117,1-6 1,-5 9 127,0 1-14,-7 0 0,8 12-14,-6-7 11,0 7 0,-5-2-100,0 10 1,-2 3 90,-3 7 1,2 1-124,-7 4 1,1-2 22,-6 6 1,0 1 18,1 4 1,-1 7 40,0 3 1,0-3-3,1-1 1,-6 1-11,1-2 1,-1 0-5,5-4 1,1-3-21,-1-2 1,2-4 21,3-6 0,3-1 66,7 1-13,0-7 1,2-1 3,3-7 0,5 0 78,9 0 1,-1-8-105,7-7 0,-1 0 72,6-4 0,-6-3-51,1 3 1,-1-2-176,6 1 1,-6 4 67,1-4 0,4 5-225,5 6 366,1-4 0,1 11 0,1-5 0</inkml:trace>
  <inkml:trace contextRef="#ctx0" brushRef="#br0" timeOffset="3366">4381 763 6632,'8'0'660,"0"0"-434,-3 0 0,-2 0-95,7 0 1,-5-2-84,5-3 0,-1-3 35,6-7 0,0-1-24,-1-3 0,8 1-49,2-7 0,4-4 101,1-6 1,-3-1-67,4 2 1,-4 1 33,8-6 1,2 7-108,-1-3 1,-6 4 52,-5 2 1,-1 0-154,2-1 0,-4 7-16,-6 4 0,-2 2-174,-3 3-4,-4-1 280,-6 7 0,-1 1 13,-4 7 1,-4 2-30,-5 3 0,-6 9-24,1 11 0,-6 3 0,5 1 1,-6 2 4,2 3 1,-4 9 34,-1 6 0,-1 5 2,1-5 1,-1 5 97,1-5 0,6-2-111,4-8 1,2-3 81,3-6 0,5-8-68,4-2 1,4-4 150,1-1-104,0-7 0,8-1 9,7-7 0,1-7 33,9-3 1,-1-4 3,5-6 1,2 2 44,4-6 0,-4 6-73,3-2 0,-8 4 12,-1 1 1,-7 2-3,1 3 0,-2 4 16,-3 6 1,-4 0-52,0 0 1,-7 6-2,2 4 0,-3 3 14,-2 2 0,0-1-6,0 1 0,0 5-77,0-1 82,0 1 1,0-5-28,0-1 1,1-4 17,4 0 0,3-7 44,7 2 0,0-3-44,0-2 1,4 0 79,1 0 0,-1 0-53,-4 0 1,5-7 5,-1-3 0,1 2 11,-5-2 1,4 1-17,1-6 1,-1 5 21,-4 0 0,1-1-16,4-9 0,-4 4 35,4-4 1,-5 4-72,-6 1 1,0 2 1,-5 4-25,-2-5-94,-2 13 0,-13-6 37,-7 7 0,1 2 45,4 3 1,0 3-3,1 7 1,-1-1 4,0 1 1,1 0 29,-1-1 1,5 1-6,0 0 1,7 0 9,-2-1 0,4 1-1,1 0 1,0-1 9,0 1 0,0-5 8,0 0 0,6-5-23,4 4 0,3-5 5,2 1 1,4-4-4,1-1 0,6 0-1,-2 0 1,4-5-1,2 0 0,-1-6 0,0 1 0,1-3 7,-1-2 0,6-4 0,-1-1 0,0-6 83,-5 2 1,-1 1-84,-3-2 1,1 1 87,-7-6 1,6 1-70,-5-1 0,4 1-48,-4 0 1,-2 1 8,-9 3 1,5 1-77,-5 9 1,-1-3 85,2 8 1,-6 2-10,0-2 0,0 7-2,1-2-14,-4 4 0,6 2-137,-7 4 0,-2 0 82,-3 10 1,-3-2 1,-7 11 0,1 1 25,-1 4 1,0 2-10,1 4 1,-1-4-16,0 3 26,0 4 13,1-7 0,-1 4 26,0-5 1,6-6-37,-1 1 0,5-7 131,-5 1-165,7-2 141,-4-9 1,14-3-51,3-10 1,3-3 74,1-7 0,3-5-34,2 1 1,-1-7 4,7 1 1,-1-3-5,6-1-34,-1 0 1,7-7 1,-3 5-132,6-4 1,-2 6 115,3 5 0,9-4 0,-4 5 0</inkml:trace>
  <inkml:trace contextRef="#ctx0" brushRef="#br0" timeOffset="4156">6438 983 7569,'9'0'46,"4"0"120,-12 0 17,6 7 1,-14-5-239,-2 2 0,-5-2 67,0-2 1,-1 0-74,0 0 0,1 0-6,-1 0 54,0 0-173,1-6 23,-1-3 109,7-5 1,1-1 43,7 0 0,2 5 5,3 1 1,-2-1 2,7-5 0,0 0 1,4 1 0,1-1 47,0 0 0,1 1 7,4-1 1,-4 0 5,4 1 1,-4 4-45,-1 0 1,-2 0 20,-4-5 1,0 2 13,-5 4-147,-2-4 0,-2 6-24,-10-3 0,-4 4-130,-6 6 1,4 0-152,-4 0 402,-3 0 0,0 0 0,-6 0 0</inkml:trace>
  <inkml:trace contextRef="#ctx0" brushRef="#br0" timeOffset="5130">6762 983 7569,'29'0'-106,"1"0"1,-6-1-111,1-4 1,-7-2 387,1-3 1,-2-7-9,-3 2 0,-4-3-15,0 3 1,0-1-30,4-4 1,-4 4-19,0-4 1,-7 4-34,2 1 0,-3 1 58,-2-1-66,0 0 1,-7 5-123,-3 1 1,-8 5-41,-1-1 0,-2 5 69,1 5 0,-1-1-104,-4 5 0,-3 1 86,4 5 0,3 4-49,1 1 1,4 1 91,1-1 1,0-2-4,1 6 0,6-4 5,3 4 1,5-4 3,5 5 1,4-7 103,11 1 1,3-3-69,6-1 1,1-7 71,-1-3 0,0-3-82,1-2 1,-1 0 114,1 0 1,-1-2-85,0-3 0,-1 2 9,-3-7 1,2-4-12,-2-6 0,3 0-2,1 6 1,0-6-8,1 0 1,-1-4-2,1 4 0,4-6 0,0 2 1,1 1 3,-6-2 0,0 1-26,1-6 0,-2 1-16,-4 0 1,2-1-4,-6 1 0,4-1-7,-4 1 0,-1-2-10,-4-3 1,0 3-94,0-4 0,-2 9 73,-4 2 1,-2 6-69,-7-2 0,0 4 45,0 1 1,-2 2-131,-3 3 0,-3 4 42,-6 6 0,-1 0 84,0 0 0,-4 6-28,-1 4 1,-1 10-13,1 4 0,2 4 150,-6 1 0,4 6-74,-4-1 0,1 7 107,-2-2 0,-3 2-70,4-2 1,3 2 5,1-7 1,4 2-9,1-2 1,5-3-3,0 4 0,7-6-32,-2-4 1,10 1 3,5-7 0,5 1 22,4-5 0,4-7-9,7-3 0,-1-4 62,0-1 0,-4 0-63,-1 0 1,-1-1 119,2-4 1,1-3-95,-7-7 0,3-1 10,-3-4 0,-2 4-6,2-4 0,2-1 6,-1 1 1,0 1 14,-6 4 1,6-5-15,0 1 1,-1-1 16,-4 5 1,4-4-17,1-1 0,5-1 41,-6 1 0,7-2-42,-1-8 0,-2 1 8,1-1 0,-4 1-48,4 0 1,-4-1-5,4 1 1,-6-6-29,2 1 0,-9 5 62,-1 4 0,-7 6-153,2-6 131,-3 7-138,-2-3 1,-12 13 62,-2 3 0,-6 10 40,1 5 1,-4 4 1,-7 6 0,1 0 1,0 9 0,-1-1-25,1 11 0,1 0 20,3 5 1,-2 2 42,2 3 0,-1-3-41,2 3 1,2-2 91,8 2 0,-1-3-49,0 3 1,1-2 0,-1 2 1,5 3-56,0 7 1,0 0-4,-4 0 1,-1-2 15,0-3 0,-1 3 20,-4-3 0,2 1-11,-6-1 1,-2 2 0,-8-7 0,3 5-18,-4-5 1,4-7-44,2-8 0,1-6-108,4-8 1,2-2-110,8-13-224,5 0 528,3-12 0,12-8 0,3-7 0</inkml:trace>
  <inkml:trace contextRef="#ctx0" brushRef="#br0" timeOffset="5488">8085 925 7569,'14'0'-359,"-5"0"1,2-2 792,-6-3 60,6 3-181,-9-4-200,5 6 1,-7-2-114,0-3 1,-2 4 71,-3-4 1,-3 3-134,-7 2 0,0 2 101,1 3 0,-6 1-119,1 4 1,-3 3 25,3-3 1,2 5-80,-2 4 1,2-2 64,3 2 1,1-3-89,3-1 1,-2 0 80,8 0 0,-1-1 20,5 1 0,6-5 71,4 0 0,3-7-68,2 2 0,6-4 163,3-1 1,9 0-94,1 0 0,1-8 99,-6-7 0,-1 1-55,-4-6 0,-2-1 101,-8 1 1,1-1-26,0 2 0,-5 2 33,-1-2 1,-5 2-154,0 3 0,-4 0 60,-4 5 1,-6 2-339,-10 7 0,-3 0 145,-6 0 0,4 7 114,1 2 0,-1 5 0,-4 0 0</inkml:trace>
  <inkml:trace contextRef="#ctx0" brushRef="#br0" timeOffset="5752">8702 337 7569,'15'-15'-203,"-1"0"0,-4 2 185,0 3-70,-7 4 0,2 12 54,-10 4 1,-3 8 123,-7 2 0,-4 11-78,-1-2 1,-11 10 61,2 1 1,-4 2-99,4 2 0,-1 2 93,1 3 0,0-3-154,-1 3 0,6-5 42,-1-5 1,7 3-48,-1-3 0,2-3-149,3-1 1,5-4-69,5-2 307,2 1 0,-5-8 0,-1 0 0</inkml:trace>
  <inkml:trace contextRef="#ctx0" brushRef="#br0" timeOffset="6094">8570 983 7569,'0'9'-269,"1"-1"354,4-3 0,-1-4-66,5 4 0,1-3-49,5-2 0,0-7 103,-1-3 0,1-3-16,0-1 1,-5-1 47,-1 0 0,1 1 39,5-1 1,-1 0-60,1 0 0,-5-4-2,0-1 1,-7 6-86,2 4 0,-5 5-48,-5-5 1,-3 7-66,-7-2 0,-4 3 60,-1 2 0,-6 7-67,1 3 1,3 4 71,-3 6 0,5-2-6,-4 6 1,6-4 35,-2 4 0,6-1-8,4 2 1,-2 3 27,8-4 1,-1-1 100,5 1 1,1-6 7,4 2 1,10-4-58,9-1 0,-1 0 9,2-1 0,4-5-28,5-4 1,6 1-213,-6-1 0,-1 0-8,-9-5 1,2 0-120,-6 0 306,-1 0 0,-4 6 0,0 3 0</inkml:trace>
  <inkml:trace contextRef="#ctx0" brushRef="#br0" timeOffset="6604">9290 969 7206,'-2'8'-41,"-2"-3"31,2-4 0,-11 4-112,3 0 0,3 7 24,3-3 1,-3 4 98,2 2 0,-5 0-22,5 0 0,1-1 80,4 1 0,0 0-14,0-1 0,6 1-30,4 0 1,3-7 12,2-3 1,-1-4-17,1-1 1,1 0 15,4 0 1,-9-1-38,4-4 1,-5-3 37,0-7 0,-2 0-96,-3 1 1,-4-1-38,4 0 1,-3-1-367,-2-4 470,-7 11 0,6-18 0,-6 11 0</inkml:trace>
  <inkml:trace contextRef="#ctx0" brushRef="#br0" timeOffset="7100">9496 116 6599,'-5'10'331,"0"0"1,-1 0-229,1 4 1,1 1-90,-5 0 1,4 4 77,-5 1 1,0 6-111,-5-2 1,1 6 59,-1 4 0,0-3-94,1 3 0,-1-1 66,0 1 0,0-4-76,1-1 1,4-6-25,0-8 59,0-1 0,1-5-117,-1-4 134,6-4 1,-4-7 5,3-4 1,4-8-10,-4-2 1,2-6 31,-2 2 0,3-4-19,-3-2 1,4 1 3,1 0 0,0 4-2,0 1 1,1 1 2,4-2 0,3 4-9,7 6 1,-5 1 4,0-1 0,-1 5-36,6 0 0,0 7 32,-1-2 1,1 4-10,0 1 0,0 0 3,-1 0 0,1 0-1,0 0 0,-1-5 4,1 0 0,-5 0-3,0 5-364,-7 0 210,10-7-380,-11 6 543,11-6 0,-5 1 0,7-2 0</inkml:trace>
  <inkml:trace contextRef="#ctx0" brushRef="#br0" timeOffset="7491">9687 1336 7425,'21'-6'-360,"-4"-7"374,2-7 1,-3-8 61,-1-1 1,1-14 108,4-11 0,-4-3-97,4-2 0,-5-6-110,-6-3 1,3-4-32,-7-2 1,5-6-149,-5-3 0,-2-9-170,-8-1 0,-3 0 1,-7 5-1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43.5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1 177 6352,'10'0'101,"-1"0"1,-4-2 132,5-3 14,0-3-228,5 0 1,-6-5 101,1 3 0,0-3-32,5-2 0,-1 1-22,1-1 0,0 2-23,0 3 1,-1-1 27,1 6 1,1-5 213,4 5-242,-4 0 1,10 5 0,-4-2 14,0-2 0,1 2 16,2-3 0,-4 3-102,-6 2 0,-2 2-113,-3 3 188,3-3 1,-12 6-122,4-3 1,-3 3 94,-2 6 0,0-4-114,0 0 1,0 0 53,0 5 1,-7-6-11,-2 1 0,0 0-3,0 5 17,-1-1 0,-3 1-83,3 0 59,-3-1 82,5 1-53,-1 0 0,3-5 60,6-1 0,2-5-50,2 1 0,6-4 81,10-1-68,-4 0 1,10 0 0,-4-1 45,0-4 0,1 1-20,2-5 0,1 0-16,-6 0 1,4-4 30,-4 3-31,-1-3 0,1-2 0,-1 0 15,-1 1 1,-1-1-11,-3 0 0,-4 2-21,0 3 21,-7-3 0,9 10-43,-7-7 27,0 7 1,-4-4-10,4 7-60,-3 0 0,4 2 48,-6 3 0,0-2-4,0 7 0,0-5 15,0 5 0,-5 0-82,0 4 1,1-4 68,4 0 1,-5 0-121,0 4 106,0-5 0,5 4-15,0-4 0,0 0 87,0 0-114,0-5 132,6 2 1,3-6-74,5 0 1,1 0 40,0 0 1,1-5 5,4 0 0,-4-4 80,3 4 1,-1-7 108,2 2-197,-4 4 1,11-7 0,-6 5 46,2-1 0,-5-2-25,1 6 0,-2-5-12,-3 5 1,1 1 26,0 4-73,-1 0 97,-6-7-68,6 5 1,-13 2-37,4 10 0,-3-2 44,-2 2 0,-2 0-40,-3 5 1,4 4 34,-4 1 0,-4 1-26,0-1 1,1 1 19,-2 3 0,0 3-12,-5-8 1,-1 7 9,-4-1 0,2-2-58,-6 1 1,1 1 28,-2 4 1,-2-1-4,2-4 1,2 4-88,-1-3 0,6-4 55,-2-2 1,4-2-212,1-3 1,5-5 273,1-5 0,5 5 0,-2-1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1:05.2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0 838 7569,'15'0'-305,"0"0"0,-1-1 409,1-4 0,5-4 272,-1-5 1,6-1-236,-6 0 1,8-1-20,-3-4 0,9-1 0,1-3 1,0-4-41,-4 3 1,-1-2 4,1-3 0,-3 1-34,-2-1 0,1 6-130,-6-1 1,-1 8 42,-4-3 16,-7 4 0,-1 1-11,-7 0 1,-2 7-162,-3 3 0,-5 3 24,-9 2 0,1 2 95,-7 3 0,6 5 26,-6 9 1,2-1-15,-1 7 1,-2-1 11,6 6 1,-5-1 22,6 1 0,-7 1 1,1 3 1,2-1 8,-1 6 0,8-5 7,1 5 1,2-6 47,8 1 0,0-4-62,5-6 1,0 2 53,0-6 0,6-5-46,4-6 1,3-5 35,2 1 1,5-4-11,-1-1 1,6-1 2,-6-4 0,7-4 17,-1-5 0,1-3 3,-1-2 1,2 1 12,-2-7 1,-2 3-35,1-3 0,-4 2-14,4 4 1,-6 7 19,2-3 1,-4 9-60,-1-4 1,-5 7 36,0-2-6,-7 3 0,3 4-39,-6 3 0,0 3-8,0 7 0,-5 1 19,1 4 1,-6-4 18,5 4 0,-5 1-11,5-2 1,-1 6 26,1-6 0,3-4 8,-3-5 9,4 0-4,7 4 1,2-5 12,7-4 1,5-9 74,-1-1 1,7-6-82,-1 1 0,1-3-5,-2-2 1,4-1 20,-3-4 1,1 6-13,-2-1 1,2 0-18,-6 6 1,0 2 23,-6 2-21,1-3 1,-5 8-25,0 0 0,-7 2 24,2 7 1,-4 1-32,-1 5 1,0 0 28,0-1 1,0 1-32,0 0 1,0-1 25,0 1 1,0-5-19,0 0 14,0-7-2,7 10 1,1-11 0,7 3 1,-1-5 0,1-5 0,0 1 3,0-5 0,-1 0-3,1 0 1,-5 0 1,0 5 1,-2 0-2,2-6 1,3 7 0,-12-3 0,11 7 0,-7 4 1,-1-2-1,-4 7 0,0 0 0,5 5 107,0-1-104,7 1 0,-4-5 67,7 0 1,-1-7-57,1 2 0,0-3 11,-1-2 0,6-2-8,0-3 0,6 2-5,-2-7 0,-1-1-35,2-9 1,-1 2 41,5-7 0,1 4-26,-1-8 0,-4 3 14,-1-9 0,-1-1 37,2 2 1,-3 0-37,-2 4 0,-4-4 2,4 0 1,-4 0-55,-1 4 0,-2 2-6,-3 4 0,1-2-98,-6 6 0,0 5 24,-5 6 123,0 5-32,0-2 1,-6 12 20,-4 4 0,-3 5-37,-2 5 0,0 2 19,1 8 0,-1-1 11,0 1 0,-1 6 10,-4 3 0,2-2 21,-6 2 1,6-1-31,-2 1 1,4 2-6,1-7 0,1-4 0,-1-6 1,5-6-100,0 2 79,7-4 87,-4-8-51,7-1 1,9-9 1,5-3 0,1-3 34,5-7 1,1-1 9,-2-3 0,1 2 32,-5-2 1,-1 2-63,1 3 0,0 4 101,0 0 1,-1 7 3,1-2-114,0 3 7,-1 9 0,-1 1-4,-3 7 1,-3 4-7,-7 1 0,0-1 27,0-4 1,0 0-62,0-1 1,0 1 49,0 0 0,0 0-40,0-1 0,0-4 25,0 0 1,0-5-19,0 5 48,0-7 4,0 3 19,0 1-22,6-5 1,2 4 23,7-6 0,-3 0-38,2 0 1,-2 0 90,7 0 1,-2 0-46,-3 0 0,6 0 38,0 0 0,4 0-75,-4 0 0,4-2-3,-4-2 0,1 0-11,-1-6 0,-4 1 31,3-6 1,-2 5 40,-2 0 1,-1 1-40,1-6 0,-5 0 19,0 0-101,-7 1 3,3-1 16,-6 0 0,-6 2-102,-4 3 0,-3 4 42,-2 6 0,1 0 72,-1 0 0,0 6-7,0 4 1,6 3-15,-1 2 1,0 0 31,-5-1 1,6 1-22,-1 0 1,5 0 5,-5-1 0,7 6 13,-2-1-10,3 1 1,9-5 20,3-1 0,3-5-19,1-4 0,8 1 35,2-1 0,4 0-29,1-5 1,-3-5 10,4 0-11,-11-6 0,16 2 6,-11-5-5,4-1 0,-4-5 0,1 1 1,-5-6 1,4 6 1,-4-1-4,4 5 0,-4 1-2,4-1 0,-6 2-38,2 3 37,-4-3-13,-1 11-3,-1-4-22,1 6 1,-7 2-79,-3 2 1,-3 5 54,-2 5 1,0 1-14,0 0 1,-2-1 8,-3 1 42,4 0 0,-11 0-12,7-1-10,0 1 150,5 0-137,0-1 0,2-1 82,3-3 1,3-3-44,7-7 0,0 0 8,-1 0 1,1 0-11,0 0 0,-1 0 2,1 0 0,0 0 0,-1-2-2,1-3 0,-5 2-2,0-7 0,0 5-14,4-5 1,-4 7-1,0-2-2,0-3-1,4 6 7,1-4 1,-5 6 8,0 0 0,-7 2-4,2 2 0,1 0 8,-1 6 0,2-6-1,-2 6 0,-2-2 8,7 2-1,0 3 0,-1-11 1,1 4 24,2 1 0,1-5 39,1 3-67,1-4 0,0-1 24,-1 0 0,3-5-7,2 0 0,-2-6 0,2 1 16,-2-3 1,-1-2-12,4 1 138,-4-1-76,-1 0 1,-4 1-72,-6-1 1,0 0 0,-5 0 1,-2 2-5,-3 4 1,-4-3 8,-11 7 0,2 0-307,-7 5 171,1 0 1,-1 7-49,1 3 0,4 3-136,-4 1 1,6 1-200,-2 0 0,4 3 5,1-3 489,1 2 0,5-2 0,3 8 0</inkml:trace>
  <inkml:trace contextRef="#ctx0" brushRef="#br0" timeOffset="261">3587 382 7143,'0'15'89,"0"0"1,-7 0-98,-2-1 1,-4 6 13,-2-1 0,0 8 38,0-3 1,1 6-8,-1 4 0,-5-2-136,1 8 0,-7-1-250,1 5 182,4 0 87,-7 0 0,10-6-317,-6-4 397,12-3 0,-14 5 0,10 2 0</inkml:trace>
  <inkml:trace contextRef="#ctx0" brushRef="#br0" timeOffset="1102">3455 1088 7569,'6'8'-1295,"2"5"1343,7-11 118,0 4-160,-1-6 1,1 0 160,0 0-144,0 0 23,-1-6 0,1 3 16,0-7 0,-1 2-1,1-2 1,0-3 5,-1 3 1,1-3 20,0-2-54,-7 7 1,5-5-5,-3 3 1,-4 2 2,-1-2 1,-3 5 44,-2-4-139,0 5 1,-2-7 47,-3 6 1,-3 0-7,-6 5 1,-6 0-20,0 0 1,-1 7-7,1 2 0,4 4 35,-3 2 0,2 0-2,3 0 0,4 1 98,0 3-92,7-2-1,-10 4 1,11-5 19,-3 4-16,3-4 0,2 6 81,0-8 1,2-1-71,3-3 0,3 2 99,7-8 0,4 1-83,1-5 1,6 0 26,-1 0 1,4 0-6,5 0-48,-3 0 0,10-5 5,-6 1 1,4-8 27,-5 2 0,5-3 0,-4-1 0,-1-6 2,-5 0 0,-6-1 14,-3 2 1,-1 2 5,-4-2 0,3-3-54,-8 3 0,-2-1 2,2 5 1,-7 6-141,2-1 163,-4 7-5,-1-10 0,0 9-106,0-6 1,-6 7 53,-4-2 1,-3 4-20,-2 1 0,6 6 39,-1 4 1,0 1-9,-5-1 1,2 8 16,3-3 0,-3 3 6,4-3 1,-3 4-4,2 1 0,-1 1-10,6-1 0,-5-2-38,5 6 0,0-6 39,5 2 0,0-4 16,0-1 1,7-2 8,3-3 1,3 1-1,1-6 0,1 0-1,0-5 1,1 0 5,4 0 0,-4-2-16,4-3 0,-4-3 0,-1-7 1,4-1 35,1-4 1,0 4-28,-6-4 1,8-2 65,2-3 1,-1 2-13,1-1 0,3-6 5,7-4 1,-2-7-36,8 2 1,-1-3-4,5-3 0,0-4-29,0 0 1,-5-1 34,1 1 0,-8 3-45,3-3 0,-6 3 20,-5 2 1,3 2-209,-8 3 216,1 3-61,-12 6 1,0 7-214,-3 4 148,-3 3 0,-2 7 76,-10 4 0,-8 15-165,-2 5 148,-6 9 7,10 6 0,-12 2-30,4 8 1,-4-1 7,-2 5 0,1 2 11,0 3 1,-2 5 52,-4 9 0,4-1 0,-3 7 0,3-7-25,1 2 0,8-5-26,2-6 1,5-4-152,6-9 0,-3-6 103,7-10 1,0 3-362,5-8 454,0 1 0,7-6 0,1 1 0</inkml:trace>
  <inkml:trace contextRef="#ctx0" brushRef="#br0" timeOffset="1482">1059 0 7441,'-7'8'0,"-1"12"0,-7-4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1:19.5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309 192 7569,'8'0'-1125,"-1"0"1557,-7-7-172,6 5-155,-4-4 0,3 6 96,-10 0 175,-3 0-189,-7 0 8,0 0-207,1 0 0,-1 0 1,5 5-50,0 0 1,2 1 74,-1-1 0,-5-2-93,5 7 0,-3-5 61,2 5 0,-1-5-34,6 5 1,-1-6-19,1 6 1,3-5 37,-3 5 0,3-5-26,2 5 0,0-5-5,0 4 52,0 1 1,5 5-14,0 0 0,7-2 47,-2-4 0,3 4-42,1-3 0,-1 3 36,-3 2 1,3 0-30,-3-1 1,-2 1 60,2 0-16,-7 0 0,4-1 2,-7 1 0,-7-2-33,-3-3 1,-3 3 7,-1-3 1,-8-2-103,-2 2 0,1-5 94,-1 4 0,1-5-190,-2 1 0,-1-4 52,6-1 0,6 0 136,4 0 0,0 0 0,-5 0 0</inkml:trace>
  <inkml:trace contextRef="#ctx0" brushRef="#br0" timeOffset="318">456 603 6612,'0'-15'572,"5"1"-464,0-1 1,0 0-83,-5 1 0,5-3 13,0-2 1,4 1-10,-4-7 1,5 1-87,-5-6 1,2 6 26,-3-1 1,-2 6-164,3-6 0,-2 7 86,2-1 1,-3 2-57,3 3 1,-4 4-289,-1 0 450,0 7 0,0-4 0,0 7 0</inkml:trace>
  <inkml:trace contextRef="#ctx0" brushRef="#br0" timeOffset="551">471 309 7569,'-8'15'0,"3"0"-513,3-1 252,2 1 241,0 0 0,2-2 116,3-3 0,-2-2-38,7-3 1,1-4-13,9 4 1,3-5 35,6-5 1,2 2 56,3-7 1,-1-5-24,6-4 0,-1-6-34,1 6 1,-3-2 16,-7 1 0,-1-1-61,-3-4 0,-4 4 6,-6 6 0,-7 1 27,-3-1-155,-4 0 0,-4 2-194,-7 3 158,-6 4 1,-14 6-56,1 0 1,-2 1-166,-3 4 0,-2-1 340,-3 5 0,3 1 0,6 5 0</inkml:trace>
  <inkml:trace contextRef="#ctx0" brushRef="#br0" timeOffset="886">971 603 6577,'8'-15'298,"3"1"-218,-6-1 1,7-1 11,-3-4 0,3-1-152,-2-4 0,3-2 72,-4 2 1,0-1-133,0 1 1,-4-1 98,5 7 0,-7-1-395,2 5 416,-3 1 0,4-1 0,3 0 0</inkml:trace>
  <inkml:trace contextRef="#ctx0" brushRef="#br0" timeOffset="1303">1573 618 7293,'0'8'-358,"0"-1"379,-6-7 0,-2 0-11,-7 0 1,0 0 5,0 0 1,1 0-9,-1 0 0,-5 0-9,1 0 0,-6 0-5,6 0 1,-6 0-77,6 0 98,-1 0 0,5 0-45,1 0 1,-1 0 28,0 0 1,6 0-153,-1 0 148,6-7 0,-2-1-13,6-7 0,2 0 2,2 1 1,5-6 21,5 1 0,1-8-74,0 3 1,-1-2 52,1 1 1,0-2-143,-1 2 1,1-3 81,0-1 0,-7 4-194,-3 1 268,-3 6 0,4-3 0,2 6 0</inkml:trace>
  <inkml:trace contextRef="#ctx0" brushRef="#br0" timeOffset="1573">1103 0 7224,'-7'9'13,"6"-3"1,-7-6 8,3 0-402,3 0 294,-4 0 0,-1-6 1,-1-3-1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1:26.8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15 545 7341,'8'0'533,"-1"-7"-413,-1 5 1,-2-9 17,5 6 0,-1-1-34,2 1 1,3 1-4,-3-5 1,3 0 15,2 0 1,0-4-83,-1 3 1,6-8 68,0-2 0,-1-4-4,-4 4 1,0-6 3,-1 2 0,1-4-4,0-2 0,-2 3-78,-4 2 0,3 4 68,-7 6 1,0 0-188,-5 1 1,0 4 7,0 0-30,0 7 0,-7-4-59,-3 7 28,-3 0 1,-1 5 68,-1 0 0,0 7-7,1-3 0,-1 9 19,0 2 1,-4 6 16,-1-1 1,-1 2 60,1 3 0,4-1-61,-4 1 1,4-1 86,1 0 0,0 6-32,1-1 1,4-1 9,0-9 1,7 4-17,-2-4 1,3 2 0,2-1 0,2-4-18,3-6 0,3 0 11,7-1 0,1-6 20,4-3 0,3-3-22,6-2 1,0-7 40,1-2 0,-1-4-40,1-2 1,-1-5 97,0 1 1,1-7-9,-1 1 0,0 2 75,1-1 0,-1 1-125,1-2 0,-1 3 8,0 2 1,-6 8-95,-3-2 140,-4 2-186,-1-2 114,-7 5 1,0 3-17,-3 6-28,-3 6 1,4 3-97,-6 5 1,-1 6 77,-4 0 0,3-1 30,-3-4 0,2 4-29,-2 1 1,4 0 20,-4-6 0,3 1-90,2 0 88,0-1 20,0 1 0,2-7 16,3-3 0,3-3-31,6-2 0,1-5 59,0 0 1,4-6-52,1 1 1,4-3 46,-4-2 0,0 0-35,-6 1 0,1 4 21,0 0 1,-1 5-3,1-5 1,-5 5-3,0-4 1,-5 5 37,4-1-41,-5 4-1,2 1 0,-6 6-55,0 4 1,0 3 50,0 2 0,0 0-52,0-1 1,0-4 44,0 0 0,0 0-2,0 4 0,2-5-12,3-5-4,-4-2 30,12-2 1,-4 0-18,5 0 0,1-6 11,0-4 1,-1-3 11,1-2 1,0 5 1,0 0 0,-6 1-1,1-6 1,0 5 0,5 0 0,-2 5 8,-3-4 0,3 4-17,-4-5 0,4 5 50,2-5 0,0 5-42,0-4 1,-1 4 18,1-5 1,0 0-17,-1-5 0,1 1-1,0-1 1,4-1-16,1-4 0,1-3-3,-1-6 0,-4-1 22,4 1 0,-4 0-5,-1-1 1,-1 2-107,1 4 1,-5-2 33,0 6-257,-7 1 138,4 4 67,-7 0 58,-7 7 18,-1 1 0,-7 14 76,0 3 0,4 3-92,-4 2 1,4 4 105,-9 1 0,4 6-79,1-2 1,1 9 61,-1 1 1,-1 6-42,-4-6 0,4 5-7,-4-5 1,5 1-1,5-6 0,-3 0-2,4 1 0,0-6-38,0 1 1,4-10 38,-5 4 1,7-11-134,-2 7 97,3-10-77,2 1 125,0-6 1,5-1 0,0-4 0,6-2 81,-1-2 0,3-5-102,2 5 1,0-3 61,-1 2 0,6-1-46,0 6 1,-1-6 30,-4 1 0,4 2-18,1-2 1,6 2 48,-1-2 1,-2 2-47,1 3 1,-1 3-5,1-3 0,3 4 90,-8 1-50,1 0 1,-6 0-9,1 0-18,-7 6 0,-1 2-55,-7 7 0,0-5 84,0 0-138,0 0 73,-7 4 0,4 1-16,-7 0-17,7-7-12,-4 5-64,1-12 97,4 13-15,-4-13 5,6 6 64,0-7-46,0 6 0,0-4 51,0 4-13,6-6 1,-2 0-15,5 0 0,-1-1-7,2-4 0,3 2 10,-3-7 1,3 5-9,2-5 1,0 5-13,-1-5 1,1 2 5,0-2 0,-1-1-2,1 6 1,5 0 78,-1 5 1,3 0-73,-3 0 1,-1 0 60,7 0 1,-7 0-52,1 0 1,-3 2 9,-1 3 0,-2 3 0,-3 7 0,-3-6-102,-7 1 1,-2 0 15,-3 5 1,-3 4-134,-7 1 0,-4 0-11,-1-6 0,-6-4-198,1 0 1,3-2 402,-3 2 0,1-4 0,-6-6 0</inkml:trace>
  <inkml:trace contextRef="#ctx0" brushRef="#br0" timeOffset="182">838 60 7569,'-8'0'-290,"1"-7"6,7 5 9,0-11 275,0 5 0,0-7 0,0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1:29.1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1 925 7053,'14'-6'-128,"-5"4"1,4-11 149,-4 3 1,0-3-72,0-1 1,1-1 86,5 0 1,5 0-8,-1 1 0,2-6-67,-1 1 73,3-1 1,0 5 15,-4 1 1,-1 0-5,2 5 1,-9-3 127,4 7-90,-4 0-34,4 5 0,-5 5 1,0 0 1,-7 8-94,2 2 0,-5 0 60,-5 4 0,2 4-3,-7 2 0,5-2-71,-5 1 1,2-1 73,-2 1 1,-3-1-60,3-3 1,2-4 43,-2 4 0,2-4-24,-2-1 0,4 0 17,6-1 1,0-4-7,0 0 7,0-7-1,0 4 1,6-7 43,4 0 0,3 0 5,2 0 0,5-7 57,-1-3 0,6 2-53,-6-2 1,6-4 27,-6-6 1,6 0-41,-5 6 0,1-1 1,-2 0 0,-2-4 18,2-1 1,3-4 5,-3 4 0,2-6-13,-1 1 1,-4-2-4,4-3 1,-5 2-39,-6 4 0,3-2 35,-7 6 1,0 1-120,-5 4 1,0 5 150,0 0-158,0 7 0,-7-3 28,-3 6 1,-3 6 28,-1 4 0,-3 5 8,-2 4 0,2-1 2,-2 7 1,2-6 2,3 6 1,4-7-2,0 1 0,2 3-6,-2-3 1,-1 2 8,6-1 1,0-9-28,5 4 0,0-3 23,0 2 0,0-4-17,0 0 42,0-7 0,6 4-26,4-7 0,3 0 95,2 0 1,1 0-89,4 0 1,-2-5 87,6 0 0,-1-7-73,2 3 0,1-4 8,-7-2 1,8 0-12,-3 0 1,-1-1-1,1-4 0,-4 4 8,4-3 0,-4-3-6,5 3 0,-7-1 4,1 5 1,-3 2-2,-1 4 0,-5-3 15,0 7 1,-7-1-5,2 1-9,-3 3 1,-2-3-36,0 10 0,0 3 0,0 7 0,-2-4-7,-3 4 1,-1-3-10,-4 7 0,-3-1-33,3 2 0,-2-4 56,3 4 0,-4-4-36,3-1 1,3 4 22,2 1 0,-1 0 31,1-6 1,0-4-6,5 0 4,0 0 1,0-1 2,0 1 1,7-7-19,2 2 0,4-3 40,2-2 1,0-7-30,-1-2 0,3 1 12,2-2 0,-2-2-7,2-7 0,3 2-1,-3-2 0,2-4-2,-1-2 1,-4-4-2,4-5 1,3-4-1,1-6 1,4 0 0,1 0 1,1 0 16,-1 0 0,-1-5-16,-3 0 0,2 0 96,-2 5 0,-2-1-87,1 1 1,-6 5 68,2 0 0,-10 8-84,-6 2 1,0 6-8,1 8-38,-4 7 1,4 3 67,-10 10 1,-3 9-96,-7 11 0,-6 8 48,-3 1 0,1 7-14,-2-2 1,2 3-7,-1 3 0,-2-1 0,6 0 0,-4 0 8,4 0 0,-4 2 2,4 3 1,0-2-26,6 7 0,-1-8-9,0-2 1,5-2 6,1-7 0,5-3 24,0-7 0,-3-4 37,2-6-83,0-1 95,5-6 0,7-1-5,3-7 1,3-2 15,1-3 0,1-4 72,0-11 0,4 4-61,1-4 1,4 4 48,-4 1 0,4 2-63,-4 3 1,0-1 174,-6 6-134,1 0 50,0 5-63,-1 0-24,-5 7 1,-3 1-102,-6 6 109,0 1 1,0 0-104,0 0 90,0-1 0,2-1-58,3-3 69,-4-3 1,12-7-3,-3 0 1,3 0-23,2 0 1,-5-7 2,0-3 1,-1-3 12,6-1 1,0-8 1,-1-2 0,1-4 10,0-1 1,-5-7-16,-1-4 0,1-2 50,5-2 0,0 3 6,-1-3 0,-4 3 6,0-8 1,0 8-25,4 2 0,-4 2 1,0-3 0,-2 4-90,2 7 1,-2 5 78,-3-1 0,-3 12-153,3-2 141,-4 10 1,-1 0-51,0 10 0,0 10 30,0 10 1,-6 4-115,-4 5 0,-2-1 14,3 6 0,-4 5-38,3 5 1,-3 5 70,-2-5 0,5 7 19,0-2 0,1-4 40,-6-1 1,5-5-50,0-5 1,7-3 54,-2-6 1,4-7-75,1-4 92,0-9-5,0-3 1,6-11 10,4-5 1,3-6 50,2-10 1,4-7-82,1 2 1,6-9-11,-2 0 0,6 1 19,4-1 0,-3 6-347,3-1 1,4 5 0,1 4 0,-3-1-456,-2 7 791,-2-1 0,-3 5 0,0 1 0</inkml:trace>
  <inkml:trace contextRef="#ctx0" brushRef="#br0" timeOffset="1392">1706 911 7151,'10'0'-1045,"-1"0"1112,-5 0 247,9 0-200,-12 0 241,12 0-119,-11 0-100,11 0 1,-10-5-23,7 0 1,-5 0-8,5 5 1,-5-5 20,5 0 0,-5 0-5,4 5 0,1 0-106,5 0 1,0 0 87,-1 0 1,1 0-163,0 0 1,-1 2 20,1 3 0,-5 1-61,0 4 0,-2 3 25,2-3 1,-4 5-89,-6 4 0,-2-2-23,-2 2 1,-5 4 87,-5 2 1,-6-3-519,1 3 613,-8-7 0,-2 10 0,-9-6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2:57.0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0 631 7569,'10'-5'-206,"0"0"0,-5-1 0,3 1 205,-2-5 1,6 2 112,-3-2 0,3 0-101,-2-4 0,3 4 99,-3 0 0,8 0-27,1-5 0,2 1 14,-1-1 1,-4 5 9,4 0 0,-4 2-30,-1-1 0,0-3 121,-1 7-129,1-6 19,0 9 1,-5-4 30,-1 6 53,-5 0-255,2 6 24,-6 2 0,0 7 78,0 0-127,0-1 1,0 1 79,0 0 1,0-1-75,0 1 1,-5-5 55,0 0 0,0 0-8,5 4 0,0-4 35,0 0 0,0-5 0,0 5 0,0-6 24,0 6 5,0 0 1,2 0 46,3 0 0,-2-5-67,7 4 41,0-5 1,5 2-26,-1-6 1,1 0 83,0 0 1,4 0-53,1 0 0,-1 0 52,-4 0 1,5-5-47,-1 0 1,3-6 6,-3 1 0,-1 2-9,7-2 1,-7 0 3,1-4 1,-2 4 11,-3 0 1,-4 2-13,0-2 0,-5-3-52,5 3-1,-7 4-18,3-7-137,-6 4 179,0 1 0,-6 2-56,-4 6 1,-3 0 38,-2 0 1,1 0-209,-1 0 201,0 0-12,0 0 0,1 0-99,-1 0 109,0 6 10,1 2 50,-1 7-67,7 0 0,1 0 43,7-1-35,0 1 0,0 0 9,0-1 0,5-4 2,0 0 0,6-5-29,-1 5 0,-2-7 22,2 2 0,0 1-1,5-1 0,1 0 10,4-5 1,-4-1-13,4-4 1,2 1 91,3-5 1,-2-1-84,1-5 0,-1 0 40,2 1 0,2-1-29,-2 0 0,3 1 10,1-1 1,-4 0 20,-1 0 0,-6 6 3,2-1 0,1 2-12,-2-2 0,-4 2-9,-5 3 1,-5 3-36,5-3 57,-7 4-166,3 1-84,-6 6 121,-6 2 1,-1 7 29,-2 0 0,-3-5 11,7-1 1,-1 1 3,1 5 1,3-5 33,-3-1 1,-1 1-75,1 5 120,0 0 0,5-1-83,0 1 116,0-7-65,0 5-4,7-11 0,1 4 3,6-6 0,1 0-11,0 0 0,-1-1 10,1-4 1,5-2-10,-1-2 0,8-4 36,-3 3 1,-1-3-33,1-2 0,-1-1 36,2-4 0,3 4 36,-4-4 1,-1 2-61,1-1 0,1-4 113,4-7 0,-1 1-63,-3-1 0,1-1 76,-7-3 0,6-2-87,-6-3 1,-1 1-49,-8 4 1,2 8 61,-8-3 1,6 9-169,-5 0 1,0 4-130,-5 1 65,0 7 1,0 0-50,0 3 179,0 4 0,-6-4 32,-4 10 1,2 3-46,-2 6 0,0 3 21,-5 2 1,1 3-9,-1 2 0,0 9 22,0-4 0,-4 4-29,-1-4 0,1 5-6,4 1 1,-3-1 4,3-5 1,-3 1 8,9-1 1,-3-1-16,2-3 1,-1 1 10,6-7 0,0 2-43,5-1 0,0-8-6,0 2 95,0-2 1,2-4-34,3-3 1,3-4 0,6-1 1,1 0 63,0 0 1,0-1-70,-1-4 1,1 2 86,0-7 1,-6 6-67,1 0 0,-5-3 30,5 2 0,-5 0-21,5 5 1,-7-1 52,2-4-47,3 3 27,-6-4-31,4 6 0,-4 0 4,3 0 2,-4 6-4,6-4 1,-7 11-25,0-3-2,6-4 24,-4 7 0,6-11 7,-3 3 32,-3-4-19,11-1 0,-10-5 49,7 1 1,-5-8-64,5 2 1,-6-3 64,6-1 1,0-3-53,5-2 0,-2 1 127,-3-7 1,4 1-51,1-6 1,0 1 108,4-1-7,-2-5-190,-3 4 1,-4-10-55,0 6 0,-2 1-106,2 5 0,1 4-20,-6 1-18,0 6 167,-5-4-48,7 14 15,-6 2 1,4 12 6,-10 4 0,2 5-11,-7 4 1,5-1 7,-4 7 0,0-1-79,0 6 1,-4-1 89,3 1 0,2-3-78,-2-2 0,5 3 59,-5-4 0,7 2-5,-2-1 0,-2 1-37,2-7 46,1 1 5,-3-5 0,5-1 182,-3 1-201,4-7-10,1 5 222,0-11-208,0 5 142,6-21 0,3 5-59,5-11 0,1 2 107,0-1 15,-1-4-127,8 0 0,-4-5-121,6 4 0,-4 1-148,4-2 70,1 1 178,4 1 0,5-5-369,1 4 1,-1 2 127,-5 3 1,-1 2-101,-3 3 344,-4-1 0,0 7 0,2 1 0</inkml:trace>
  <inkml:trace contextRef="#ctx0" brushRef="#br0" timeOffset="299">1984 558 7569,'9'0'-936,"4"0"521,-12 0 1182,12-7-526,-4 5 1,5-6 41,1 3 0,-5 4-134,0-4 1,-2 5-137,1 5 1,3-2 48,-7 7 1,5 0-86,-5 4 1,4 1-114,-4 0 1,0 4 72,-5 1 0,-5 1-199,0-1 1,-6-2 90,1 6 0,-8 1 171,-1 4 0,-8 0 0,5 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2:59.6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1 559 7569,'8'0'-981,"5"0"1170,-3 0 1,-2-2 4,2-3 0,-2 2-53,2-7-55,3 7-11,-5-10 0,7 10 22,-1-7 0,1 0 8,0-5 1,4 1-6,1-1 1,1 0 7,-1 1 0,3-3-8,6-2 1,0-3 67,1-2 1,-6-4-71,1 4 0,-2-4 99,1-2-93,-3 1-57,-6 6 1,-2-3-91,-3 7 0,-4-1-73,-6 5 1,0 5 25,0 1-14,0 5 1,-6-2 30,-4 6 0,-3 1-26,-2 4 0,-4 4 53,-1 5 1,1 1 8,4 0 0,0-1 9,0 1 0,1 1 23,-1 4 0,5-4 6,0 4 0,2-4-24,-2-1 0,-3 4 28,4 1 1,2 0-20,2-6 0,-1 6-48,1 0 0,0-1 46,5-4 0,0 1-61,0 4 1,0-4-17,0 4 1,1-4 50,4-1 1,2-1 69,3 1 0,3-2-70,-3-3 1,4-2 85,6-3 1,-4-3-78,4 3 1,1-5 75,-1-5 1,4 1-56,-4-5 1,4-1 99,-4-5 0,4 0-27,-4 1 0,0-1-20,-6 0 1,1-1 32,0-4-46,-1 11-8,1-11 0,-5 14-49,0-4 91,-7-3-76,10 11 8,-11-5-11,4 7-183,-6 0 198,0 7 1,0 1-36,0 7 0,0-5 15,0-1-32,0 1 12,0 5 12,0 0 0,0-6-17,0 1 19,0-6-36,0 2 78,7-6 1,-6-2-31,4-2 0,3 0 18,2-6 1,-2 6-23,2-6 40,0 7 0,5-9-28,-1 7 1,-4 0 29,0 5 0,-5 0 43,5 0-61,-7 0 1,3 0-1,-6 7 1,0 1-9,0 7 0,0-6 13,0 1-11,0 0 7,0 5-27,7-1 15,-5 1 5,11-7 3,-12-1-2,12-7 1,-9 0 24,5 0 0,-4 0-20,5 0 53,0-7 0,5 1-50,-1-4 1,-1-3 43,-3 3 0,3 2-6,-3-2 1,3 0-27,2-4 1,0-1 81,-1 0-78,1 1-1,6-8 1,-5 4 48,4-6 0,-2 4-32,2-4 1,-4 4 90,4-4 1,-4 1-87,-1-2 0,-6-2-71,1 2 0,-2 2 14,2-1 0,-3 4-127,-7-4 0,0 6-40,0-2 185,0 4-228,0 1 68,0 7 145,-7 1 1,-1 7-48,-7 0 1,6 5 134,-1 0-114,0 7 10,-5 2 0,1 4 69,-1 7 0,2-6-31,3 6 1,-3-1-22,3 6 0,-3 1 26,-2 3 0,1-3-23,-1 3 0,0-4 68,1-6 0,4 2-59,0-6 0,2 4 20,-2-4-49,-3 6 0,10-9-72,-7 2 0,7-7 25,-2-3 47,3-5-49,2 2 48,7-6 0,1-5 23,6 0 1,1-4-27,0 4 0,0-7 142,-1 2 0,6-3 89,-1-1-186,1 6-5,1-6 0,-3 8 11,7-4 0,-7 2 0,1 3 0,-7 3 52,-2-2-24,-1 2-66,6 2 35,-7 0 7,-1 0-40,-1 6-3,-4 3 1,4 5-18,-6 1-33,0 0 69,-6-1 0,-1 1-28,-2 0 0,0-5 11,4-1-18,4-5 9,-6 9 35,7-12 0,0 8-16,0-5 4,0-2 27,0 5-10,7-7 1,-4-5 22,7 0 21,0-7-25,4 4 0,1-7 44,0 1 1,0 4-61,-1 0 0,-4 0 1,0-3 13,1 4 0,2-5-56,2 5 41,0 2 1,-1-1-9,1 3 1,0 3-4,-1-2 1,1 2-100,0 2 107,0 0 0,-1 5 117,1 0 0,-7 6-162,-3-1 1,-2 3-2,2 2 0,-3-1-4,3 1 1,-4 0-108,-1-1 0,-1 1 72,-4 0 0,2 0-64,-7-1 1,2 1-100,-2 0 0,-3-6-16,3 1 0,-3-6-440,-2 0 690,0-2 0,-6 5 0,-2 1 0</inkml:trace>
  <inkml:trace contextRef="#ctx0" brushRef="#br0" timeOffset="1020">398 588 7940,'6'-14'325,"-3"-1"-239,7 0 1,-5 2-66,5 3 2,-7-3-94,10 5 1,-6-7-25,3 1 0,-4 4-305,-6 0-294,7 7 322,-6-4 372,6 7 0,-1-6 0,2-2 0</inkml:trace>
  <inkml:trace contextRef="#ctx0" brushRef="#br0" timeOffset="1739">662 103 7569,'0'8'756,"0"-1"-1493,0-7 737,0 6 0,-6 3 0,-3 5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3:14.1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1158 7384,'9'0'-195,"1"0"1,-5 0 218,5 0 0,-2-2 213,2-3 1,8-1-40,-3-4 1,3-3-56,-4 3 1,6-4 133,-1-6-128,8 4 1,-9-11-5,6 8 0,-4-7 0,2 3 77,0 0 0,4-6 16,-2-1-101,-2 1-59,5-7 1,-10 5-98,2-3 57,-2 3 0,-4 0-149,-4 6 0,-2 7 28,-7-2 1,0 9-53,0 1 0,-7 7-47,-2-2 0,-4 5 113,-2 5 0,-5 3-130,1 7 172,-1 6 1,-1 2 1,5 1-10,-4 1 1,2-1 28,-2 6 1,4-1 15,-4 1 1,4-6 3,1 1 1,1-1 98,-1 5 1,2 1 48,3-1-161,-3 1 1,11-6-21,-2 1 0,-3-7 6,2 1 1,0-2 37,5-3-144,7-6 0,-4 4 34,7-7 0,0 0 27,4-5 0,3-2 34,2-3 1,-1-3-16,7-7 1,-1-1 120,6-4-110,-1-3 1,0-1 0,1 1 62,-1 2 1,1-4-57,-1 6 0,-1-1 97,-4 5-82,4 7-6,-18-5 193,9 12-106,-10-6-43,5 7 1,-6 2-40,-3 3 0,-3-2-13,-2 7 33,0-1 1,0 6-65,0 0 0,-5 0 62,0-1 1,0 1-160,5 0 137,0-7 1,0 5-21,0-3 1,2-4 5,3-1 0,-2-3-5,7-2 1,0 0 19,4 0 0,3-5 0,2 0 1,-2-6 53,2 1-54,-2-3 0,-3 0 28,1 3 1,0-3-26,-1 3 0,-1 2 74,-3-2 1,3 5-49,-3-5 0,-2 7 3,2-2 0,-5 3 79,5 2-89,-7 0 0,10 0 0,-10 0 71,7 0-70,-7 0 0,6 5 1,-6 2 8,2 1 1,1-3 5,-1 5-18,-3 0 0,6 3-9,-3-4 1,-3 0-13,2-4-59,5-4 88,-1 6-40,6-7 0,1 0-8,0 0 0,-5 0-2,-1 0 26,1 0 1,3-2-5,-3-3 0,3 4 0,-3-4 11,-3 3 40,6 2-51,-5 7 32,6-6 1,1 6-1,0-7-3,0 0 1,-1 0 87,1 0-95,0 0-4,-7 0 1,5 0 110,-3 0-104,3-7 0,1 4-1,1-7 1,-5 5 4,0-5 1,1 2-1,9-2 1,-9-3 13,4 4 1,1 0-11,4 0 1,-1-3 7,-4-7 0,0 2 1,0-2 1,4-3 0,1 1 20,-2-2 1,0-1-92,1-6 55,-2 1 1,4 0 0,-6-1-23,-1 1 0,1-1 0,0 3 6,-1 2-149,1 4 70,-7 0 1,4 4-106,-7-2 149,6 2-137,-9 3 150,4 6 1,-8 1 22,-2 7 1,-5 2 44,-5 3-71,-1 9 1,0 4 17,1 7 1,-6-1-1,0 7-3,2 4 1,2-3 83,1 7-80,1 1 0,-1-3 68,0-3 0,1 2-60,-1-1 0,2-1 22,3-5 1,-3-6-37,3-3 0,4-4-1,1-1-175,3-7 152,2-1 1,5-9 17,0-3 10,6-3 14,-2-7 1,5 0-4,1 1 1,5-6-3,-1 1 1,6-1 8,-6 5 0,7 2-7,-1 3 1,3-1 6,1 6 1,-1 0 155,-4 5-162,-2 0 0,-8 0 29,1 0 19,-7 0-42,5 7 1,-11 1-19,3 7 0,-5-1-13,-5 1 0,2 0-4,-7-1 0,0 1-82,-5 0 108,7-1-2,-5-5 0,10 2-121,-7-6 86,7 6-16,-4-9 35,7 5 1,2-7-3,3 0 1,-2-2 9,7-3 0,0 2 1,4-7 0,6 2 80,-1-2-81,1-3 0,-5 6 56,-1-2 0,3-3-51,2 7 1,-2 0 30,2 5 0,3 0 0,-3 0 1,-1 0 1,-2 0 6,-1 0 0,0 0-19,0 0 0,-2 7 1,-4 3 0,3-2-113,-7 2 111,6-1 0,-9 6-91,3 0 0,1 0 78,-1-1 1,0-4-502,-5 0 234,0-7-76,-7 10 0,-1-11 340,-6 3 0,-1-4 0,0-1 0</inkml:trace>
  <inkml:trace contextRef="#ctx0" brushRef="#br0" timeOffset="163">1162 114 7569,'-2'17'151,"-1"1"650,-2 1-526,0-6-275,12-6 0,7-7 0,9 0 0</inkml:trace>
  <inkml:trace contextRef="#ctx0" brushRef="#br0" timeOffset="1112">2970 982 7260,'-15'8'137,"7"-2"-19,-5-6 1,6-1 0,-4-3 0,3-2-6,1-2-62,-4-2 1,8 0-39,-7 0 0,6 0 142,0-4-278,2-1 106,2-6 1,0 5-1,0-6-174,0 1 104,0 5 1,2-12-77,2 3 0,5 4 104,5 2 1,1 2 30,0 3 1,-1-1 24,1 0 1,-5 5-1,0 2-24,1 2 0,-3 1 152,2 5 0,-7 1-86,2 4 1,-3 4 57,-2 5 0,-2 1-29,-3 0 0,-3 6-18,-6 3 0,-6 2-35,0-1 0,-6 3-5,2-4 1,1 4-33,-2 1 46,1 1 0,-1-1-54,1 1 1,6-3 0,-3-1-34,-1-1 1,6-5-74,-3 4 1,2-6 70,2 2 0,1 1-84,-1-2 151,0 1 1,2-10-59,4 0 217,2-7-187,7 3 1,3-7 45,7-4 1,1-3 63,14-7 1,-5-6 0,4-2-20,2 0 1,-3-5-31,2 4 1,-1 1 1,5-2 0,1 6-180,-1-6 98,1 1 0,4 1 1,0 3-119,-1 4 1,4-2 162,3 3 0,-4-9 0,0 8 0</inkml:trace>
  <inkml:trace contextRef="#ctx0" brushRef="#br0" timeOffset="2668">3499 820 6302,'0'8'422,"0"-1"1,0-9-293,0-3 1,2 2 10,3-7 1,3 5-2,6-5 0,1-1-40,0-9 0,1 4-71,4-4 71,-4 4-50,12 1 0,-10-1-61,6-4 1,-1 9 50,2-4 0,1 10-5,-7 0 0,1-1-16,-5 1 1,-5 0-9,-1 5 1,-5 7-153,0 2 183,-2 5-20,-2 0 1,0 7-36,0 4 0,-6-2 40,-4 1 0,-2-4-169,3 4 151,-5-6 0,6 8-83,-6-6 1,4 0 60,0-6 1,7 1-20,-2 0 13,3-7 8,2 5 1,0-10-3,0 7 0,7-7 26,3 2 1,8-3-7,1-2 1,2 0 4,-1 0 0,3-7 11,6-2 1,-4-3 5,-1 2 0,-4-3-7,4 3 1,-1-8-12,2-1 1,1-1 167,-7 6-165,8-1 0,-11-6 1,5 4 107,-6-2-88,-1 2-9,-5 3-58,-3-1 1,-4 0 85,3 1-84,-4-1 0,-1 2-72,-9 3 1,-5 4 64,0 6 1,-1 1-97,0 4 56,1-3 1,-1 11 36,0-3 1,5 4-5,1 6 1,1-4 77,-2 4 1,2 1-36,3-1 0,3 4 22,-3-4-58,3-1 46,2 3 1,0-6-35,0 3 81,7-2-56,1-3 1,7-5 0,1-4 77,4-4-76,-4-1 1,12 0 66,-4 0 0,-1-6-38,2-4 1,-1 0 35,6-5-55,6 4 0,-5-10 46,3 6 1,-3-5-35,-2 1 1,-1-6-10,-3 6 1,1-6 15,-7 6 1,6-1-14,-6 5 0,-1 1-11,-8-1 16,3 7-18,-5-5-8,1 11 1,-3-3-20,-6 10 1,0 3-30,0 7-29,0 0 1,-6-1 77,-4 1 0,3 0-82,2-1 0,-1 1 51,1 0 0,-5-1-7,5 1 1,-1-5-28,1 0 16,3 0 50,-4 4 0,11-4 3,-1 0 0,8-7 35,-2 2 1,3-3-65,1-2 7,1 0 90,6-7-77,-4 6 1,10-17 34,-2 3 0,-2-3-33,1 3 20,1-6 0,4 3-1,1-7 0,-1 1 125,0-5-131,1-7 2,-1 5 1,7-12 33,3 4 0,-1-3 22,1-3 1,-6 1 7,1 0-52,-3-6 1,-3 4-54,-4-3 1,-4 5 0,-9 3-5,-1 2 1,-7 11-295,2-1 129,-3 9 179,-2 5 0,-2 12-14,-3 13 6,-3 6 0,-6 15 12,-1 3 1,-1-1 0,-2 6-45,-2 2 0,-4 2 92,4 1 0,-5-5-26,6 0-20,-7 0 0,8 5 0,-5 2 0,2 3 1,-4-5 6,6 0 1,-1 0 46,5-4-50,7-4 1,0-5-13,3-7 1,3-11 7,-3 2 0,5-5-26,5-1 0,5-4 42,10-10 0,-4-3 1,4-6 0,3-3 68,1-2 0,-3 1-78,-1-7 1,1 7 33,-1-1-27,-1 2 0,-4 3 5,0-1 4,-1 0 0,1 7 37,0 3 1,-5 4-32,-1 1 0,-5 6-7,1 4 1,-2 3 21,2 2-21,-4-1 1,6 1 0,-7 0 4,0-1 1,5 1 0,0 0 0,1-2 39,-1-3-42,-3 3 0,9-10 17,-6 7 1,7-7-11,-3 2 0,0-5-1,0-5 0,1 2 0,5-7 0,0-5 0,-1-6 7,1-2 1,1-1 28,4-6-39,-4-6 0,10 4 19,-6-7 110,6 6 2,-10-10-355,12 6 260,-12-1 0,6 2-11,-8 7 1,-4 0-37,0-1 0,-2 2 0,4 2-1,-3 2 1,-5 6-134,1-2 1,1 9 35,-1 1-24,0 7 301,-5-4-310,0 7 90,0 13 21,-7-3-136,-1 18 122,-7-12 1,1 13 4,-1 1 0,0-1 0,1 6 1,-1 1-3,0-2 0,2 5 8,3-5 1,-3 6 113,4-6-121,2 0 3,-6 2 0,10-10 115,-7 4-105,7-11 86,-4 2 10,7-6-76,0-7 0,2-1 4,3-7 1,3-8 57,6-7 1,1-6-55,0-9 0,4 1-19,1 0 24,6-1-3,-9-6 1,10 5-129,-2-3-9,3 3 25,1 8 1,0-3-169,1 6 0,-2 1 60,-4 4 0,2 0-142,-6 1 1,-6 5 23,-4 4 323,0 4 0,-2-6 0,-1-1 0</inkml:trace>
  <inkml:trace contextRef="#ctx0" brushRef="#br0" timeOffset="2878">5777 688 6950,'9'8'-456,"4"-2"487,-4-6 1,6 0 68,5 0 0,-2-1 149,6-4 0,-1 2-213,2-7 0,2 6 49,-2 0 0,7 2-104,3 2 0,-3 0 94,-7 0 0,-4 6-112,-6 4 1,-2-2 127,-3 2-406,-4 7 203,-6-1 0,-1 7 62,-4-4 50,-3-2 0,-14 10 0,-1-4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3:27.0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0 616 7569,'0'8'-1156,"0"0"934,0-3 537,0-3 622,0 4-758,0-19 0,7 4-87,3-11 1,3 4-62,1 1 0,3-5 4,2 1 0,-1-6-6,7 6 1,-2-6-77,1 5 1,4 1 76,-3 4 0,2-3-54,3 4 1,-3-4 62,-2 8 1,1 2-113,-6-2 0,-1 7 55,-4-2 1,-2 5 2,-3 5 1,-2 3-43,-3 6 1,-3 3-5,2 2 1,-7 3-27,-2 2 74,-6 4 0,3-5 0,-2 4-12,0-2 1,5 1 1,-5-6 1,5-1 16,-4-4-22,5 0-37,-2-7-9,6-2-38,0-6 94,6 0 0,4-8 86,10-6-85,-4-1 0,5-11 21,-6 6 1,5-1-1,-1 3-3,-1-2 167,-1 1-176,-3 4 0,1 5 31,0 0 1,-1 7 43,1-2 71,0 4-85,-1 1 1,-5 1 0,-4 4-62,-4 5 0,-1 3 44,0 2 1,0-1-120,0 1 121,0 0-74,0-1 64,0 1-28,0 0 2,0-7 1,2-1-6,3-7 1,-2-2 0,7-3 1,0 2 1,4-7 1,1 0-120,0-5 120,-1 7-1,1-5 0,0 10-18,-1-7 1,1 7 17,0-2 0,0 3-2,-1 2 0,-4 0 12,0 0 0,-5 2 3,5 3 0,-6 1-14,6 4 1,-7 3-1,4-5 27,0 1 0,-4 4 3,7-3 1,-2-2-10,2 1 1,3-4 12,-4 5-4,5-7 1,0 4 5,1-7 1,5 0-4,-1 0 18,1 0-36,-6 0 1,3-2 20,2-3 1,-2-1 4,2-4 1,-2-3-6,-3 3 0,1 2 7,0-2-16,-1 0 115,1-4-117,0-1 1,0 0-6,-1 1 0,-1 4 18,-3 0 1,-2 0-37,-3-4 52,-3 5-211,4-4 181,-6 5 1,-1 0-40,-4 3 1,-3 3-90,-7 2 1,0 0 47,1 0 0,-1 0 45,0 0 0,2 2 0,2 1-82,1 2 1,2 7 65,-2-2 0,2 3 1,3 1 0,3 3 33,-3 2 1,4-2-38,1 2 0,0-3 69,0-1 0,0 0-56,0 0 0,1-1 75,4 1-64,3-7 0,7 4 66,0-8-64,-1 1 1,1-5 27,0 0 1,4-5-23,1 1 1,4-9 10,-4-2 0,6 0 0,-1-6 18,2 0 0,-2-1-6,-1-2 1,1-5 176,4-1-189,1 1 1,-1-9 14,1 4 140,-8-4-144,6-6 0,-10 5-44,7 0 0,-9 6-2,-1-1 1,-1 4-55,-4 6 39,-3 3 1,1 8 21,-3 3 1,-4 2-192,4 3 170,-3 3 1,-2-3 13,0 10 1,0 3-99,0 7 0,-2 5 77,-3-1 0,2 7-71,-7-1 1,2 4 45,-2 6 20,-3-4 0,10 5-10,-7-7 1,7 0 2,-2 1 1,3-6-12,2 1 0,0-7 85,0 1 1,0-2-14,0-3 0,2-4 7,3 0 0,5-7 82,9 2 20,-2-10-126,11-3 1,-6-8-75,8-4 74,-1 4 11,7-12 0,2 7-396,6-4 1,10-1 396,0 7 0,13-8 0,-7 5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3:27.6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0 691 7569,'20'-5'-195,"-1"0"1,3-6-46,-3 1 1,-1-3 301,7-1 1,-1-1 145,6 0 1,-1 0-43,0 1 1,1-1-104,-1 0 0,2 6 53,4-1 0,-9 6-46,3 0 0,-9 2-91,-1 2 90,-2 0-17,-9 0-20,-2 6 1,-6 3-267,0 5 114,-6 1 69,-2 0 1,-7 4-295,0 1 1,1 0 133,-1-6 0,0-1 211,0-3 0,1 3 0,-1-5 0</inkml:trace>
  <inkml:trace contextRef="#ctx0" brushRef="#br0" timeOffset="1016">647 559 7569,'15'0'-87,"-1"0"106,1 0 1,1-2 176,4-3-133,-4 4 46,6-12-39,-8 5 0,6-2-67,0 0 0,-3 0 52,-7-4 1,3 0-94,-3 5 0,-3 0-12,-2 5 52,-4 2-25,-1-5 1,-6 19 15,-4 3 0,-3 7 0,-2 0 36,0 1 0,-4 1-78,-1 5 1,-6 1 37,2-1 1,-3 5-1,3 1 1,-7 4-36,6-5 0,-6 5 43,7-4 1,-4 1-109,-1-2 0,4-8 99,1 4-138,6-11 64,-3 9 0,6-13-26,0-1-21,0 1-46,7-7 117,2 0 1,7-3 89,4-10 32,3 4-104,7-19 1,6 10 157,4-9 1,3-4 30,1-2 89,7-2-141,2-3 0,1-4-39,0 0 0,-5-2-12,5 1 0,-6 4-54,1-3 51,-3 3 0,-1 3 0,-1 4-14,1 4 1,-8 4-21,-2 1 1,1 7 34,-1 3-20,0 3 11,-6 2 0,-4 0 41,0 0-67,0 0 1,-1 2 11,1 3-6,-7 3 0,4 7-9,-7 0 1,5-6-23,0 1 53,0-7-90,-5 10 62,6-4 1,2-1 0,7-3-29,0-4 0,0-1 21,-1 0 1,3-6-4,2-4 1,2-3 5,4-2 0,1 1-1,-6-1 1,4 0 93,-4 0 1,-1-4-89,-4-1 1,-2 6 6,-3 4-5,3 0 1,-10 0-10,7 0 22,-7 7-13,4-3 1,-7 7-24,0 4 0,0-2 25,0 7 1,0-5-43,0 5 39,0 0-6,0-2 0,0 5-40,0-3 41,0 3-9,0 1 6,6 1-25,-4 0 10,11 0 1,-6-6 21,2 1-10,4-7 0,-9 4 3,5-7 1,1 0 0,5 0 0,0 0 96,-1 0-97,1-7 1,0 1 27,-1-4 1,3-3-22,2 3 0,-2 2 40,2-2 1,-1 0-22,2-4 23,-4-1 1,10 0 10,-6 1 1,6-1 59,-1 0 0,-3-4-81,3-1 1,-1-4 48,6 4 0,-6-6-72,1 1 0,-2-4 1,1-5 0,2 3-24,-6-4 1,0-1 50,-6 2 0,1 1-78,0 9 65,-7-4 12,5 12-371,-11-12 218,4 12 0,-8 1 4,-2 10 0,-5 3 76,-5 2 0,-1 9-12,0 5 1,-4 8 37,-1 7 1,-4 2 5,4 3 1,-1 2 97,1 3-117,4 4 1,-10-7 0,6 5-2,2-2 0,2-5-26,1 5 0,0-6-10,1 1 0,4-4-9,0-6 1,7-1-271,-2-3 186,10-4 1,8 4-182,6-11 1,6-2 328,-5-7 0,12 0 0,-1 0 0</inkml:trace>
  <inkml:trace contextRef="#ctx0" brushRef="#br0" timeOffset="1241">1558 59 7569,'0'8'3,"0"-1"-176,0-7 0,0 6 0,0 3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3:25.3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1 735 7569,'14'0'-286,"1"0"-152,0 0 0,-1-5 511,1 0 1,2-6 571,2 1 1,4-5-343,6-4 1,-2 1 29,2-7 1,-3 1 113,8-6-254,-3 1 1,4-1-59,-1 1 1,-5-2-21,-4-3 1,-7 4-89,1 1 1,-4 1 144,-5 9 0,-4-1-492,-6 5 181,0 7 1,-6-3-49,-4 6 1,-3 0 33,-2 5 0,-6 5-31,-3 0 1,1 8 47,-2 1 1,6 3 74,-6 7 1,2-1 93,-1 2 1,1 2-99,3-2 1,4 3 72,-4 1 0,4 0-23,1 1 1,6-1 41,-1 1 0,7-6-62,-2 1 0,-2-6 0,2 6 0,0-7-34,5 1 0,2 1 48,3-5 1,0 3 22,9-9 1,-2-2-34,7-2 0,3-4 41,-3-1 1,7 0-40,-1 0 1,3-6 31,1-4 0,-4-3 21,-1-2 0,1 1 11,4-1 0,-5-1 62,1-4 1,-5 4-90,4-4 1,-6 4 4,2 1 0,-4 5 4,-1 0 0,-6 6-16,1-6 1,-5 7 32,5-2-1,-7 3-34,4 2 0,-7 7-77,0 2 0,0 4 77,0 2 1,0 0-16,0-1 11,0 1 0,0 0-1,0 0 1,1-2-5,4-4 0,-1 3 16,5-7 1,-4 5-3,5-6 1,-5 1 2,5-5 1,0 0 28,4 0 0,1 0-33,0 0 1,-1-6 89,1-4 0,0 2-79,-1-2 1,6 0 96,0-4 1,-1-1-83,-4 0 1,1 0-8,4 1 0,-4 1-4,4 3 0,-4 2-3,-1 3 1,-5 3-57,-1-3 92,1 4-66,5 1 43,-7 6-70,-1 9 1,-7 6 7,0 4-1,0-4 5,0 0 1,1-5-5,4 4 0,-2-9-59,7-1 42,0-6 0,6 2 54,4-6 1,-4-2-26,4-2 1,-2-5 21,1-5 1,-2-1 3,2 0 0,-2 2 9,-3 3 0,1-3-9,0 4 1,-5 2 4,-1 2 1,-4-1 171,5 1-166,-7 0 13,10 5 0,-9 6-14,6 4 0,-7-2 63,2 2-48,3 0 1,-5 3 0,7-3 0,-5 1-8,5-6 0,-5 0 3,4-5 1,-4 0-39,5 0 0,0 0 31,5 0 1,1 0-6,3 0 0,-2-7 4,2-2 1,4-4 36,2-2 1,-2-5 23,1 1 1,-4-6 2,4 6 1,1-8-28,4 3 0,0-9 13,1-1 0,-1-2-7,1 2 0,-3-4 9,-2-6 1,-4 5-127,-6 0 1,0 9 66,-1-4 1,-1 11-176,-3-6 1,-3 9-12,-7 1 1,5 7-200,-1 2 341,1 7-7,-5-3 1,-5 9-6,1 7 1,-8 1-20,2 14 0,-3-1 49,-1 5 0,-1 2-30,0 4 0,-1 2 67,-4 7 1,2 1-41,-6-1 0,4 0 0,-4 0 1,1-7 4,-2-2 0,2 1-4,4-2 1,3 0 1,-4-4 0,4-8-8,1-2 1,5-5-98,0-5 73,7-4-6,-4-6 63,21-6 0,2-9 3,13-10 0,1 4-7,-1 2 1,-1-3 5,-4 3 0,9 1 50,-4 8 1,-1-2-68,-3 8 1,-6-1 39,6 5 1,-7 0-21,1 0 50,-2 0 0,-4 6-55,-3 4 0,-2 1 0,-3-1 0,-4 3-10,4-3 0,-3 8-1,-2 2 1,-5-1-45,0-4 1,-2-2 52,3-3 1,2 3-51,-3-3 1,3-2 36,2 2-27,0-7-161,0 3 183,7-12 1,-1 3 23,4-7 0,3 2-31,-3-2 0,3-3 37,2 3 1,4-3-32,1-2 1,1 2 46,-1 3 0,-2-3-11,6 4 1,-1 0 6,2 0 0,2 5-8,-2-1 1,3 4 3,1 1 1,1 0-15,-1 0 1,0 0 8,1 0 0,-2 0 6,-4 0 1,-4 6-12,-11 4 1,3-2-94,-7 2 1,0 0-285,-5 5-9,0-1 1,-5 1 42,0 0 326,-13-7 0,8-2 0,-11-6 0</inkml:trace>
  <inkml:trace contextRef="#ctx0" brushRef="#br0" timeOffset="183">1368 0 7569,'0'20'-290,"0"-1"-359,0 1 206,0-12 443,6-1 0,2-1 0,7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44.2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397 574 6419,'8'0'547,"-1"0"1,-9 0-417,-3 0 70,4 6-117,-12-4 0,4 10 26,-5-8 1,-1 1-110,0-5 1,1 5 44,-1 0 1,-5 0-92,1-5 0,-7 5-22,1 0 1,-1 0 71,1-5 0,-1 0-62,7 0 1,-6 0 69,6 0 1,-1 0-177,5 0 94,1 0 1,4 0-1,2-2-112,1-3 164,2 4 4,5-12 0,0 4 2,0-5 0,0-1 75,0 0-88,7 1 6,-6-1 1,12-5 85,-3 1 0,2-7-75,-3 1 1,5-3 114,-5-1 1,4-1-94,2 1 0,0 0 8,-1-1 0,1 1-17,0-1 1,1 1 0,4 0 1,-2 4-29,6 1 1,-6 6 38,2-2 0,-2 4-17,1 1 1,-1 5 5,7 0 1,-6 7-9,6-2 0,-1 4 4,6 1 1,-2 0-10,-4 0-16,4 0 0,-7 6 0,4 2-53,-6 1 1,2 2-191,-1-6 1,0 5 264,-6-5 0,8 6 0,0-3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3:19.2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0 897 7387,'17'-6'-184,"2"-4"1,-1-5 452,7-4 0,-1-4-59,6-7 1,5-6-85,5-3 1,-3-3 114,2-2 1,-4 0-54,4 0 0,-6-1-33,1 1 0,-10 5-345,-4 0 153,-10 6 0,1 2-7,-6 7 0,0 1 1,-5-2-66,0 6 0,-2 9 6,-3 5 1,-3-1-4,-6 1 0,1 1 74,3 9 0,-8 3-22,3 7 0,-3 5 16,3-1 1,-1 7 24,-4-1 0,4 3 27,-3 1 1,1 5 165,-2 1-190,4-1 0,-6 2 25,8 3 0,-1-1 8,0 1 1,6-6-29,-1 1 1,2 2-22,-2-2 0,2 0 1,4-4 7,-1-1 1,1-6-15,4-3 0,0-4-83,0-1 1,0-6-83,0 1 119,0-6 38,0 2 1,4-8-8,1-2 0,7-5 103,-2-5 1,4-6-115,6 0 152,3-6 1,1 8-75,1-6 0,-1-1 82,6-4 1,-1 4-71,0 1 0,1 6 2,-1-2 1,1 1 0,-1 2 119,0 4 1,-6 7-73,-3-4 0,1 7 159,-1-2-196,-7 3 0,-2 4-25,-6 3 0,5-2 47,-5 7 0,0 0-104,-5 4 1,0 1 10,0 0 0,0-1-73,0 1 1,-5 0 106,0 0 0,0-1-20,5 1 0,-5-5-104,0 0 108,0-7-28,5 10-209,-6-11 182,4 4-1,-4-6 109,6 0-100,0-6 69,0 4-52,0-5 86,-7 7-24,5 7 1,-4 1 94,6 7-118,0-1 1,-5 1 0,0 0 109,2 0-100,1-7 9,2 5 0,0-5-5,0 7 17,0-7-59,0-2 81,0-6-49,7 0 90,1 0-88,7-6 0,-6 3 96,1-7 0,0 5-85,5-5 0,-6 0 53,1-4 1,0 1-1,5 1-27,-1 2 0,3-4 22,2-6 0,-2 0-27,2 6 1,4-3-1,2-2 1,-2 2-29,1-2 0,-4 2 35,4 3 0,-6 4-51,2 0 1,-4 5 57,-1-5-125,-7 7 114,5-3-46,-5 6 1,2 0-10,0 0-137,-7 0 129,4 6 0,-7 2 0,0 7 0,0 0-9,0-1 0,0 3-116,0 2 124,0-2 0,-5 9-29,0-7 1,0 6 21,5-5 0,-5-1-34,0-4 0,0 4 26,5 1 21,0 0 1,0-6-10,0 1 0,7-7 23,2-3 1,5-3 7,0-2 0,1 0-29,0 0 0,-1-7 200,1-3-165,6 4 0,-9-12 0,2 3 113,-1-1 0,1 0 95,0 1-201,1-6 0,-2 4-15,-3-2 0,3 2 1,-5 3 24,0-1 1,4 5-110,-7 0 153,6 7-129,-9-10 86,11 11-126,-12-4 97,6 6 1,-7 6-103,0 4 1,0 3 22,0 2 0,0 0 21,0-1 0,0 1 21,0 0 0,0-1-7,0 1 0,0 0-14,0 0 27,0-1 1,1-4 0,4 0 1,-1-7 19,5 2 1,-4-3 5,5-2 1,0 0 71,5 0-80,-1 0 1,1 0 0,0-2 65,-1-3 1,6-3-9,0-7 1,1-4 9,-2-1 1,-2 0-50,2 6 35,-2-1 1,-7 0-28,-1 1 1,-1-1 0,4 2 15,-2 3 0,-5-1-19,4 6-10,-5 0-4,2 5-31,-6 0-54,0 6 1,0 3 85,0 5 0,0 1-95,0 0 0,0-1 72,0 1-10,0 0 1,0-1 6,0 1 1,0 0 8,0 0 1,0-6-19,0 1 0,5-5 30,0 5-14,6-7 0,-2 4-12,5-7 58,1 0 1,0 0-45,-1 0 1,1-7 112,0-3-106,0-3 4,-1-1 0,-1-1 116,-3 0-51,3 0 1,-6 1-46,2-1 0,3 0 1,-6 1 8,3-1-9,-6 0-17,10 1 0,-11 4-20,2 0 39,-2 7-139,5-4 135,-6 7-111,6 0 34,-7 7 1,0 1 15,0 7 0,0-1 8,0 1 0,0 0 0,-2-1 9,-3 1 0,4 0-16,-4-1 20,3 1 1,2-5 3,0 0 1,2-7-38,3 2 83,-4-3 0,12-2-46,-3 0 1,3 0 59,2 0 1,0-7-23,-1-3 0,1-3 9,0-2 0,1 1 44,4-1-65,-4 0-1,5 1 1,-6-1 78,0 0 0,-1 1-65,1-1 1,0 2-11,-1 3 1,1-1 7,0 6 1,-1-5-1,1 5 0,0 0 0,0 5 0,-1 0-4,1 0 1,5 0-15,-1 0-2,1 0 1,-6 5-89,1 0 99,0 6 1,-5-7-110,-1 5 0,0 1 18,0 5-161,-2 0 112,-7-1 0,0 1-30,0 0 1,0-1-187,0 1 0,0-5 71,0 0 281,0-7 0,-7 10 0,-1-5 0</inkml:trace>
  <inkml:trace contextRef="#ctx0" brushRef="#br0" timeOffset="460">2528 647 7569,'15'9'0,"0"2"5,0-6 0,-1 0 55,1-5 1,0 0 84,-1 0 1,3 0-137,2 0 142,-2-7-219,10-1 63,-10-7 0,9 1 104,-7-1 1,1 0-25,-5 1 1,-1-1 28,1 0 1,-2 1-46,-3-1 1,1 5-51,-6 0 117,0 7-83,-5-10 0,-1 11-117,-4-3 1,-3 4-41,-7 1 1,-5 0 98,1 0 1,-3 6-133,3 4 78,2 3 1,-4 2 0,7 1 24,-1 4 0,0-2 31,0 6 1,6-4 0,-1 4 0,7-4-2,-2 4 1,3-4 4,2 4 0,0-6 130,0 2-125,7-10 1,1 1 53,6-6 1,1 5-49,0-5 1,1 0 77,4-5 0,-2-2-79,6-3 1,-1-1 2,2-4 1,2-3 0,-2 3 2,3-3 1,6-2-12,0 1 1,1-1 18,-6 0 0,0 5-5,1 1 0,-6 5 35,1-1-34,-7 4-59,9 1 1,-9 0-1,5 0 1,0 1-48,0 4 1,2 3-168,4 7 1,-5-5 8,1 0 1,-2-2-499,1 2 751,4 3 0,-5-12 0,6 6 0</inkml:trace>
  <inkml:trace contextRef="#ctx0" brushRef="#br0" timeOffset="679">2249 1 7569,'8'14'0,"12"1"0,-4 0 0</inkml:trace>
  <inkml:trace contextRef="#ctx0" brushRef="#br0" timeOffset="2074">3910 691 7802,'10'0'227,"0"0"1,-5 0-138,4 0 1,1 0 6,5 0 1,1 0-59,4 0 1,-2 0-9,6 0 1,-1-4-82,2-1 39,2 0 1,-4 3-1,5-1-83,-3-2 1,1 0 74,-7 5 0,1 0-156,-5 0 172,-7 0 0,3 2-149,-6 3 109,0 3 0,-5 2-6,0-1 1,0 1-39,0 5 38,0 0 0,0-1 62,0 1-74,0-7 74,0 5 0,2-11-5,3 3 1,-2-4 63,7-1 0,-1-5 31,6 1-62,-7-8 0,5 9 0,-3-7 41,3-1-34,2-2 1,0-2 130,-1 0-81,1 7 1,0-5 62,-1 3 0,0 2-8,-5-2 0,4 0 27,-3-4 0,-3 4 9,-2 0 5,-4 0-179,-1-4-3,0-1 0,-6 5 1,-4 2-23,-3 1-21,-2-4 0,0 8-432,1-7 0,-1 7 4,0-2-780,1-3 1239,-1-1 0,0-5 0,1-1 0</inkml:trace>
  <inkml:trace contextRef="#ctx0" brushRef="#br0" timeOffset="2491">4998 647 6250,'8'-6'145,"4"3"40,-8-7-121,8 0 1,-4-5-1,5 1 7,-3-1 1,3 0-27,-3 1 1,8-1-89,1 0 1,1 0 62,-5 1 0,1 6-6,4 3 1,-3 3 33,8 2-24,-7 0 0,8 0 1,-6 0-41,-2 0 1,3 7 35,-2 2 0,-1 4 0,-8 2-3,3 0 0,-11 0-30,3-1 1,-4 1-1,-1 1-21,0 4 1,-4-4-103,-1 4 0,-7-4-440,2-1 316,4-1 260,-7-5 0,5-3 0,0 1 0,1 1 0</inkml:trace>
  <inkml:trace contextRef="#ctx0" brushRef="#br0" timeOffset="3582">5777 309 7569,'13'-1'-167,"-3"-4"1,1 2-622,-6-7 655,0 6 569,-5-2-166,0 6-154,-6 6 0,-3 3-27,-5 5 0,-1 1-21,0 0 1,2 4-42,3 1 21,-3 0 0,5-1-22,-7 1 1,6 1 102,-1-1-121,7-4 1,-6 5-69,5-6 0,2 1 42,-3 4 0,3-9-35,2 4-99,0-4 160,7 4 0,1-7-58,7-3 1,-1-3 30,1-2 1,5-5-6,-1 0 0,1-7 26,-5 3-11,6-4 1,-5-2-1,2 0 5,-6 1 1,1-1 4,-4 0 1,0 2-63,0 3 46,-5-3-48,2 12 0,1-6 10,-6 7 1,6 2 27,-7 3 1,0-2 0,0 7 0,0-1 30,0 6-45,0-7 38,0 12 1,0-10 23,0 9-38,0-9 1,2 1 139,2-6-135,5 0 31,5-5 1,1 0-12,0 0 0,-1 0-1,1 0 0,-2-1 0,-1-4 8,-3-5 0,1 2-10,5-2 0,0 0 24,-1-4-25,-5-1 1,4 0 3,-4 0 0,3 1 1,-1 1-26,-1 3 0,-2-3-4,2 3 0,1 2 11,-6-2 0,7 7-5,-2-2 1,-2 3 4,2 2 5,-1-6 12,6 4 1,0-4 0,-1 6-6,1 0 1,0 0 8,0 0 0,-1 4 4,1 1 1,-5 0 26,0-5-40,-7 7 0,5-4-2,-3 7 0,-4-5-118,4 5 119,-3-7 1,-7 10-60,0-3 0,-5 3 51,6 1 1,-6 1 0,5 0-47,2 0 0,-4-6 27,2 1-4,0 0 119,5 5-43,7-7 1,-4 3-40,7-6 0,1 0 0,7-5 47,2 0 0,4 0 83,-4 0-124,6-7 1,-8 4 55,7-7 1,-3 2-46,3-2 0,1-3 0,-6 4 108,-2-4 1,-2-2-41,-1 0 1,-6 0 11,1 1 1,-7-1-76,2 0 14,-3 1 0,-2 4 54,0 0-205,0 7 74,-7-10 0,-2 11 1,-11-3 0,4 4-146,-4 1 1,-1 0-177,1 0 1,-4 6 157,4 4 1,-1 1 0,5 1-148,1-2 0,-3-1 342,8 6 0,-3 6 0,-2 2 0</inkml:trace>
  <inkml:trace contextRef="#ctx0" brushRef="#br0" timeOffset="4179">6674 442 7569,'14'-9'-322,"1"3"0,0 4-297,-1-3 449,-5 4 1,-1-6 316,-3 7-64,-4 0 1,6 2-74,-7 3 1,0-2 14,0 7 1,0 0 56,0 4-85,0-6 1,0 6 79,0-5 1,0 4-46,0 2 1,1-5 25,4 0 0,-1-7-23,5 2 0,1-3 7,5-2 1,1 0 38,4 0 0,-4-7-47,4-3 0,-4-3 38,-1-2-43,6 1 0,-5-1 24,4 0-24,3-6 0,-7 5 41,4-4-41,-4 4 1,-1-4-1,-1 1 8,1 1 1,0 1 24,0 3-61,-7-1 36,5 7 13,-12 1-32,6 7 0,-9 2 14,-3 3 0,-3 9-127,-6 11-16,-1 3 139,-6 1-107,4 1 86,-10 5 0,5 3 4,-2 6-62,-4 0 1,5 2 45,-6 3-19,-7 10 0,0 0-12,-3-1 1,-4-1-60,4-8 0,3 0 68,2-4 1,4-9-5,6-7 1,3-6-76,6-9-8,7 1 91,1-7 1,9-3-2,3-10 0,5-4 118,9-11-117,-2-3 0,15-6 25,-2-1 0,2 1-37,-2-1 19,-1-5 1,0 2 92,1-6 0,-2 4-38,-4-4 0,2 7-26,-6-3 0,4 9 27,-4 2-32,6 6 0,-8-2 9,7 10-10,-7-3 1,8 10 1,-7-7 1,1 7 13,-5-2 0,-1 3-17,1 2 1,1 5-2,4 0 1,-4 5 3,4-5 0,-2 5-50,1-6 1,-1 6-42,7-5 0,-1 2-281,6-2 363,-1-4 0,1 12 0,-1-5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3:17.6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7499,'-6'9'56,"3"-1"0,-7-5 125,-2 2 49,-1 0-188,-1-5 1,-1 0-111,0 0 0,-4 0-91,-1 0 0,-1 0 15,1 0 23,4 0 1,-5 0-239,6 0 0,2-2 359,3-3 0,-3 4 0,5-6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3:17.8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 7569,'-6'14'-69,"-7"1"-35,-7 0 0,-1-2 168,1-3 1,4-4 29,-3-6 1,-3 5-36,3 0-535,-1 0 220,5-5-889,-6 0 1145,5 0 0,-5-7 0,6-1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3:18.9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1 413 7569,'8'6'-425,"5"-4"0,-10 4 738,7-6-119,0 0 1,5-1-66,-1-4 1,1-8-28,0-7 0,4-4 84,1 4-294,-1-6 187,3 3 0,-6-8-57,4-3 0,1 3 61,-2-4-222,8 11 1,-11-4 208,5 12-154,0-12 0,-4 12 69,2-4-40,-2 10 23,-3 4 0,-5 7 12,-5 4 0,-2 5 2,-2 10 1,-6 2 20,-4 8 1,-3 1-13,-2 3 1,0-1 12,1 6 1,0-5-1,3 4 99,1-2-100,7-2-3,-4-11 18,1 5 0,4-12-4,-3 4-67,4-4 0,2-8 59,4-3 0,5-10-80,10-5 75,-4-9-2,12-4 1,-5-3-37,6-4 0,-4 6 21,-1-5 1,1-1-5,4 6 0,-6 2 17,-4 3 1,-1 2-7,2 3 0,-9 1 18,4 3 0,-8 2-30,2 3 65,-5 3-51,2-4 1,-6 12 15,0 4 1,0 3-14,0 2 7,0-1 0,0 1 1,0 0 2,0 0 1,0-6-5,0 1 4,0 0 1,0 0-2,0 0-64,0-7 46,7 3 1,1-7-16,7-4 0,-1-2 21,1-3-7,6-9 0,-4 12 1,2-9 8,-2 3 0,-4-3 1,-2 7-2,-1 1 1,-5-3-1,5 6 1,-6 0 50,6 5 15,-7 0-47,4 0 1,-5 7 3,3 2 0,-4 4-14,4 2 2,-3 0 0,-2 0 15,0-1 0,0 1 1,0 0 1,5-1-21,0 1 0,4-5 5,-4 0 0,7-2-3,-3 2 0,0 1-4,0-6 0,1 0-1,5-5 0,0 0 19,-1 0 0,3 0-11,2 0 0,-2-2 2,2-3 28,-3 4-33,-1-12 1,5 9-1,-1-5 31,-1-3-24,-1 6-2,-9-7-8,5 11 0,-10-10 15,7 8-26,-7-1 20,4 5 0,-6 0-10,4 0-6,-3 0-8,4 0 1,-6 6-4,0 4 0,0 3 12,0 2 1,5-1 2,0 1 1,7 0 55,-2 0 1,-2-1-56,1 1 34,1-7 1,10 0 0,-1-4-1,-1 0 0,0 1 1,0-5-11,2 0 20,6-6 0,-10-2-20,4-7 1,1 0 56,-1 1-42,-1-1 0,-4 0 0,0 0 49,0 1 1,-6-1-37,1 0-2,-7 1 1,4-1 10,-7 0 0,0 5-51,0 1 33,0 5-25,-13-9 0,3 10 4,-10-7 1,-2 7 24,-3-2 0,2 3-176,-1 2-39,-1 0 1,-4 0-60,-1 0 1,6 5 157,-1 0 1,3 7-309,-3-3 1,2 0 8,4 0-230,2 1 600,-4-2 0,13 12 0,1-4 0</inkml:trace>
  <inkml:trace contextRef="#ctx0" brushRef="#br0" timeOffset="273">1691 74 7569,'13'-1'-158,"-3"-4"1,-2 3-511,-3-3 539,-3 4 183,4-6 14,-6 6 264,0-6-278,-6 14 0,2 1-6,-5 6 1,4 1 47,-5 0-71,0 6 0,0-3 12,1 7 1,0-3-100,0 3 1,0 3 75,5-4 1,0 2-71,-6-1 0,7 1 96,-2-6-219,4 6 1,1-10 61,0 4 1,6-9-321,4-1 437,-3-7 0,12 4 0,-3-7 0</inkml:trace>
  <inkml:trace contextRef="#ctx0" brushRef="#br0" timeOffset="537">2309 1 7569,'14'0'-773,"1"0"309,-7 0 114,5 0 600,-11 0 1,4 2 52,-6 2 1,0 0-110,0 6-156,-6-1 1,-2 6-33,-7 0 31,0-1 0,-1 6-12,-4 0 0,4 4 1,-5-3-78,-1 2 0,6 2 42,-3 4 1,2-4-138,3-1 0,-1-1-277,0 2 273,0 2 1,1-10-241,-1 2 391,7-2 0,-5 4 0,5 2 0</inkml:trace>
  <inkml:trace contextRef="#ctx0" brushRef="#br0" timeOffset="749">2353 398 7569,'8'6'-516,"-2"-4"497,-6 5 0,0-9 287,0-3 1,-6 2-61,-4-7 0,-3 0-119,-2-5 1,-6-4-7,-4-1 0,3-1-282,-3 1 159,1 4 1,-1-12 0,2 5-327,2 1 1,-3-5 82,4 8 283,-6-7 0,3 3 0,-6-7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3:15.5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1 763 7569,'15'0'0,"-1"0"-254,1 0 1,6-1 211,4-4 1,2-5 394,3-10 0,-1 2-164,1-6 1,4-1 8,0-4 1,2-5-33,-1-1 0,2-5-81,7 0 0,2-2-23,3-2 0,-8 5 38,3-1 0,-5 3-114,0-2 86,-3-4 1,-11 12-146,-1-3 1,-8 4 83,-1 6-245,-7-4 139,-8 12 45,0 1 0,-3 4 28,-7 6 1,-6 2-13,-13 7 0,-7 5-89,-4 5 108,4 8 0,-6-1 9,3 3 1,3 4 0,2-5-12,3 0 1,1 4 4,1-2 1,1 3 16,4 1 1,1 1 6,3-1 1,4 5 105,-4 1-121,10-1 0,-1-5 51,6 1 1,0-3-44,5-2 1,0 1 7,0-6-158,0-1 151,7-4 0,1-2-102,6-3 1,3 1 60,2-6 0,-1 0 26,7-5 1,-1-6 3,6-4 0,4 0-3,0-5 1,1 4 0,-6-9-3,0 4 0,-1 1 25,-3 0 14,2 7 1,-15-3-22,3 6 13,-4-6-52,-3 9-4,-1-5 0,-9 14-40,-3 3 69,4 3 1,-12 1 8,11 1 1,-5 0-14,7 0 1,0-1-1,0 1 110,0 0-108,7-1 1,1-1 17,7-3 1,4-2-18,1-3 32,6-3 0,-3 4 0,6-6 6,1 0 0,-6-6 42,1-4-63,-1-3 1,1-2 112,-1 1-106,-6-1 0,5-1 65,-3-4 0,-9 4-39,4-4 1,-4 4-17,-3 1 1,-1 5 15,-7 0 1,-3 6-8,-7-6 1,-5 6-1,-11 0-115,2 2 22,-1 2 1,-6 2-255,-3 2 0,3 0 292,-4 6 1,4-1-182,2 6 111,0 0 0,6-5 0,1-1-103,1 3 1,10-1 0,-2 1 11,5-3 0,3-4 44,5 5 0,1-7 107,4 2-3,10-3 0,3-2 0,6 0 53,2 0 0,2 0 57,2 0 41,-7 0 1,3-5-17,-7 0 1,6-1-47,-6 1-57,1 3 1,-5-4 106,-1 6 157,1 0-97,0 0-73,-1 0 1,-5 8-16,-4 6 0,-4 6 5,-1 5 1,0 7 50,0-2 1,-1 2-37,-4-2-22,-4 6-29,-5-5 1,-1 6 1,0-3 0,-1 2 3,-4 4 1,-2 2-25,-8-3 0,-3 4-114,-6 1 0,5-5-59,-10 0 1,5-6 0,-1 1 17,6-3 0,0-8-414,5-3 352,2-4 0,13-8-163,-1-3 1,7-5 0,3-5 350,3-5 0,9-9 0,1-4 0</inkml:trace>
  <inkml:trace contextRef="#ctx0" brushRef="#br0" timeOffset="532">1441 704 6938,'0'9'-240,"0"-1"439,0-3-82,0-4 27,0 6-100,7-7 1,-4-2-1,7-3 120,1-5-98,3-3 1,0-1 21,1-1 0,0-1-13,-1-4 1,1 2-1,0-5-23,-1 2 0,6 0 65,0 1-200,6 4-3,-10-5 113,5 6 0,-1 0 1,-1 1 0,1 4 0,-4 2-53,4 1 59,-10 2 0,9 5-25,-9 0 1,-3 7-5,-2 2 1,-4 5 0,-2 2 0,-4 2-142,-5 1 144,-3 8-88,-2-5 1,0 6 76,1-3 0,1 1 0,1-7-17,2-1 0,6-1-36,-6-3-14,7-5 3,-4-3 0,14-8 37,2-2 0,9-5 98,2-5-86,6-7 1,-5 3 43,4-7 1,1 7 4,-7-2 0,6 6 21,-5 4 1,4-1-21,-4 6 0,-1 0 0,-2 5 4,2 0 1,-7 0 61,2 0-69,-2 0 0,2 6-38,1 4 0,-5 3-32,0 2 0,-5 0-104,4-1 0,-4-4-11,5 0 1,-2-5-156,2 5 0,3-7-322,-3 2 339,3-4 294,2-1 0,-1 7 0,1 1 0</inkml:trace>
  <inkml:trace contextRef="#ctx0" brushRef="#br0" timeOffset="823">2544 822 7305,'15'0'-594,"-6"-5"625,1 0 0,0-8 347,5-2 0,-1-1-315,1-8 83,0-7-58,-1 0 0,1-12-149,0 4 51,-7-4 1,-1 4 0,-7 2-420,0 1 196,-7 1 0,-6 1-38,-7 0 1,-6 1 270,2 9 0,-11-4 0,-2 5 0</inkml:trace>
  <inkml:trace contextRef="#ctx0" brushRef="#br0" timeOffset="1173">1471 940 7469,'0'8'34,"-7"-2"91,6-6 0,-12-1 45,3-4 1,-8 2 12,-2-7 1,-4 0-28,4-5 0,-6 1-49,1-1 0,-1-2-93,2-2 0,-2 1-200,6-7 157,1 1 1,5-12-11,5-3 1,2-7-146,7 2 1,2-10-248,3 5 1,9-6 89,11-4-759,9 6 1100,4-4 0,19 5 0,3-7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3:20.7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280 485 6981,'-8'0'141,"-5"0"-119,5 0 1,-12 0-68,1 0 0,-3 0-106,3 0 182,2 7 1,-9-4-3,7 7 1,-1-2-6,5 2 0,1 3 28,-1-3-46,0 3 1,5 2 0,2-1 6,2 1 1,1 0 0,6-1-14,4 1 0,4-5-1,5 0 0,7-2-12,4 2 1,4 1 26,6-6 0,-3 0 21,8-5 1,-3 0-2,2 0 0,-3-7 153,-6-2-173,-8-5 1,3 0 15,-10-1-3,3 0-8,-10 1 1,0-3 56,-3-2 1,-3 2-98,-2-2 1,-7 2-6,-3 3 1,0 4-53,-4 0 1,2 5-183,-7-5 0,2 7 52,3-2 1,-1 4 207,0 1 0,1 0 0,-1 0 0</inkml:trace>
  <inkml:trace contextRef="#ctx0" brushRef="#br0" timeOffset="267">927 0 7569,'15'0'-1198,"-7"0"962,-2 0 0,-6 2 751,0 3-180,0 3-194,0 0 0,-6 10 0,-6-3-98,-6 1 0,-3 5 0,-5 2-28,1 5-93,1-2 1,-5 12 86,-1-4 1,1 4-112,-1 6 71,8 0 0,-5-2 1,6-1-141,-2-2 1,5-4-77,-1 4 83,9-7 1,-1-1-1,4-8 164,-1-1 0,5-1 0,-2-2 0,3-2 0,2 4 0</inkml:trace>
  <inkml:trace contextRef="#ctx0" brushRef="#br0" timeOffset="910">706 647 7569,'23'0'-439,"-2"5"442,-6 0 61,0 0 0,0-5-6,-1 0-35,1 0 1,0 0-1,-1 0 87,1 0 0,5-2-35,-1-3 0,6-1-144,-6-4 18,1-3 1,-5 5 132,-1-7 1,-1 0-100,-3 1 0,-3-1 0,-7 0 28,0 0 0,0 6-108,0-1 98,-7 7 1,-6-4-1,-8 7-32,-2 0 1,-1 0 24,-6 0 1,1 2-8,-1 3 1,6 3-22,-1 6 27,7-5 7,-3 10-2,6-9 0,6 11 0,1-6-6,1 0 1,2-1 67,5 1-18,0 0 0,7-1 4,2 1 1,4-2-36,2-3-6,0 3 44,6-11 1,-5 4-21,4-6-35,-4 0 22,-1 0 0,-5 0-21,0 0 0,-1 0 38,6 0-12,-7-6-75,5 4 72,-11-11 1,6 10-48,-3-7 41,-3 7-23,4-4 4,-6 1 13,0 4-10,0-5 6,7 1 0,-6 4 0,6-4-5,-7 6-81,7 0 81,-6 0-14,6 0-4,-1 0 32,-4 0-20,4 0 139,-6 6-134,0-4 8,0 4-64,7-6-18,-5 0 65,4 0 94,1 0-94,-6 0-543,6 0 0,-7 0 0</inkml:trace>
  <inkml:trace contextRef="#ctx0" brushRef="#br0" timeOffset="1426">589 691 6743,'8'0'290,"5"-6"1,-10-3-135,7-5-93,0-1 12,5 0 0,-6 1-60,1-1 1,0 0-20,5 1 1,-1-1-1,1-1 43,0-4 0,3 4-67,-4-4-2,11-3 0,-20 7-47,10-4 0,-4 4-164,4 1 1,-2 0 24,-3 1 216,3-1 0,-5 0 0,6 1 0</inkml:trace>
  <inkml:trace contextRef="#ctx0" brushRef="#br0" timeOffset="1693">1074 162 7230,'-8'-7'-146,"1"6"0,7-6 1,0 7-1</inkml:trace>
  <inkml:trace contextRef="#ctx0" brushRef="#br0" timeOffset="3296">1103 632 7569,'0'9'-1400,"0"4"1480,0-12 1,0 12-3,-6-11 0,4 6 90,-3-3-37,4-3-13,1 4 5,-7 1-74,5-6 36,-11 6-50,12-1 31,-6-4 1,2 6 17,0-3 0,-1-3-5,1 3-52,3-4 1,-4 1-1,4 1 34,-3 2 0,4 2 15,-4-2 40,3-4-61,-4 6 0,4-6 24,-3 4-10,3-3 114,2 4-125,7-12 46,-5-2-75,11 0 0,-7-6 15,4 5 1,1 0-1,-4 0-14,1-3 0,-3 1 0,5-1 7,1 3 1,-3-1-16,2-5 1,-5 5 39,5 0-38,0 1 0,-1-1 7,1 0 1,-5 2 0,5-2 17,-7 4 18,10-1 1,-9 5-3,5-2 15,-5 2-69,2 2 1,-7 5-66,-4 0 1,1 6 75,-5-1 0,-1-2-128,-5 2 115,7 0 1,-5 4-27,3 1 0,-5 5 14,-4-1 3,2 7-30,-4-9 0,0 11 22,-4-4 0,-2 4 1,-3 1 1,-4 5-1,0 1 1,-2 4 1,1-5 1,3 2 0,-6-3 0,2 1-90,4-1 83,1-2 0,3-7-81,3 1 0,-1-7 0,7 1 60,1-2 0,3-3 0,4 1-88,1 0 73,6-7 11,-2-1-181,6-1 177,0-4 0,0 3 61,0-10-56,0-3 0,6-4 79,4-3 0,8 4-80,2-9 0,6-2 78,-2-3 1,4-3-85,2-1 147,6-1-118,-5-5 0,9 3 21,-5-2 1,4 0 0,-3 1-11,1 1 0,-4 5 9,1-2-4,-3 0 0,-3 7 26,-3-2 1,-2 3-25,-4 6 39,-3 7 9,6-5 41,-8 5-83,1-1 14,-7 3-22,5 6 0,-9 0 32,5 0-103,-5 6 81,2 3 1,-4 4 10,3-4-126,-4 5 114,6-6-36,-7 6 0,0-4-3,0 0 0,1-2-24,4 2 44,-3-4 1,6-4-12,-3 3 0,3-3 3,7 3 1,1-10 0,2-5 49,2-3-44,-1 5 0,1-10 72,0 3 1,4-5-1,-4 1-63,6 2 1,-8-9 50,6 7 1,-4-7 7,4 1 1,1-3-40,4-1 1,1-1 189,-1 1-173,1-7-14,-8 5 1,0-10 47,-8 7-33,1 0-92,0 4 0,-2 3 1,-2 2-136,-1 5 185,-7 4 30,4 8 5,-7-5-22,0 11-63,-7 9 1,-1 7-11,-7 11 1,-1 8-149,-4-4 173,4 10 13,-5-8-10,0 12 1,4-12 0,-4 5 4,0 0 0,5-5 10,-4 3-18,-3-3 9,7-2 1,-5-4 3,6-1 1,5-4-32,0 4 38,7-6-2,-4 4 0,6-13 57,-4 1-71,3-6 30,2 2-12,8-6 0,9-6 39,2-4 0,-1-3-50,7-2 11,-1-6 4,-1 4 1,5-5 6,-4 2 0,3 2-78,-3-7 0,4 6-114,-4-6 0,4 7-45,2-1 0,5-2-46,5 1 289,-4 0 0,6-1 0,-4-2 0</inkml:trace>
  <inkml:trace contextRef="#ctx0" brushRef="#br0" timeOffset="3650">1985 647 6376,'7'8'239,"1"-1"-157,7-7 0,4 5-4,1 0 1,1-1-1,-1-4 142,4 0-127,4 0-36,1-6 1,-1 3 18,-3-7 1,-3 5 5,-2-5 4,-4 0 0,-1-4-52,-2 6 0,-10-6-163,7 5 162,-7-4 0,4 3 25,-7 0 0,-7 7 0,-2-2-101,-4 3-1,-9 2 0,-1 2 1,-4 1 10,2 2 1,-3 6-159,4-1 185,-4 3 1,4 2-1,1 0-5,2-1 1,1 3-1,7 1-1,3 1 1,-1 1 0,6-5-28,2-1 0,1 1 0,4 0-29,2-1 17,5 1 0,12-2-41,3-3 1,6 1-1,2-4-287,3 1 180,-1-5 199,2 4 0,-5-7 0,5 0 0</inkml:trace>
  <inkml:trace contextRef="#ctx0" brushRef="#br0" timeOffset="4455">2632 647 7569,'10'0'-479,"0"0"383,-7 0 0,10-2 105,-3-2 0,3 0 0,1-6-49,1-1 104,0-2 1,4-2 18,1 1 0,5-1 0,-4 0 85,2 0-113,1-6 0,1 0 15,-1-3 1,-4-9-1,3 3-7,-2-1-12,5-6 1,-10 6-82,4-3-55,-4 3 89,-1 1 0,-5 2 9,0 4 0,-7-2-110,2 6 0,-4 1 32,-1 4-15,0 7 1,-1-4 31,-4 7 30,-3 0-28,-7 5 1,-1 2 23,-4 3 1,4 8 32,-4 7 1,4 4-37,1-4 0,0 11 9,1-2 0,-6 10 0,0 1 0,2 2 8,2 2-2,1 0 0,-3 0 17,4 0 0,-3-4 1,11-3 17,-2-1-32,4 5 1,-2-10-2,6 3 1,2-4 31,2-6-29,5-3 2,-1-6 0,5 0-10,-3-1-3,3-5 0,1-3-2,1-6 0,0-1 15,0-4 0,-1-4-2,1-5 1,0-6-9,-1 1 1,1-8-1,0 3 3,-1-4 0,1 0 1,0 4-4,0 4 1,-2-1-7,-4 1 12,4 1 0,-4 6 11,5 3 0,-4 3 40,0 7-48,-7 0 0,5 0 1,-4 2 7,1 3-6,-1-3 0,-4 11 46,0-3 0,0 3-41,0 1 33,0 1-31,-6 0 0,3 4-1,-7 1 1,0-1-1,-3-4-7,3 0 11,-3-7-86,5 5 89,0-5-2,-5 7-54,5 0 0,-1-6 40,4 1 1,4-5-5,1 5 0,-5-5 16,0 5-13,0-7 0,5 5 112,0-3 1,7-3-72,2 3 1,5-4-35,0-1 1,1 0 8,0 0 37,6 0-33,2 0 0,5-6 5,-4-4 1,2-2 44,-6 3 1,6-4-22,-2 3 1,-2-8-6,-3-2 1,2-1-1,-1 3 68,-2-2 1,-2 1-1,-3 4-30,-3 0-112,-3 1 85,-7-1 0,-7 2 28,-3 3-229,-9 4 9,-4 6-208,-6 0 180,-1 0 18,1 6 0,4-3-147,1 7 0,4-5-61,-4 5 361,6 0 0,-10 4 0,5 1 0</inkml:trace>
  <inkml:trace contextRef="#ctx0" brushRef="#br0" timeOffset="5366">3602 588 6697,'15'0'-87,"-7"-6"1,0-1 216,-3-3-110,-3-3 4,4 12 0,-6-7 8,0 3 1,-1 3-15,-4-3 1,-3 3 0,-7 2 18,0 0-31,0 0 1,-1 2 4,-4 3 0,4 3-23,-3 7 0,2 0 1,3-1-23,-1 1 43,0 0 1,0 4-14,1 1 1,4-1 0,2-2 0,1 1 16,4 1-23,1 1 9,9-5 1,1-6 0,8 0-2,4-3 0,1-1 0,5-7 77,-1-2-73,-1 2 0,1-11 223,-1 3-218,-6-3 1,4-7 80,-8 1 0,1-6-19,0 6 1,-2-1 18,-4 5 1,3-4-50,-7-1 0,0 1-32,-5 4 60,0 7-165,0-5 48,-7 4 1,-1 1 115,-7 3-326,1 4 161,-8 1 1,6 1-109,-4 4 1,4 3-1,1 7 0,1-2 75,-1-3 0,2 3 10,3-3 65,-3 3-67,11 2 124,-11-1 0,12 1 0,-4-2 0,10-3-85,3-4 85,7-6 0,4 0 118,1 0 0,-1-1-75,-4-4 315,6 3-364,-4-11 1,6 5 16,-4-7 0,-1 1 216,7-1-203,-7 0 6,3 1 1,-2-1 8,1 0 1,0 2 49,-6 3-6,1 4-56,0 6-27,-7 0 0,-2 6-34,-6 4 57,0 3 1,0 7-105,0-1 37,-6 1 0,3 0 61,-7-1-37,0 1 1,0-6-37,0 1 35,7 0 1,-5-2 12,3-3-28,3 3-12,-4-12-27,6 6 64,0-7 0,5-7 0,1-2-7,2-4 1,4-2 8,8 0 0,-4-4 4,3-1 1,3 0-1,-3 6 0,1 4 18,-5 0 0,-1 7-6,1-2 1,-2 5-3,-3 5 0,-4 3 5,-6 7 1,0-1 0,0 1-11,0 0 0,0-1 3,0 1 0,-5 0 1,1 0-4,-1-1 1,-2 1-26,6-7 1,-4-1 24,10-7 0,-2-7-23,7-3 1,-1-3 0,6-1 5,0-1 10,-1 0 1,1 7-5,0-5 0,-5 6 0,-1-2 1,1 2 100,5 7 0,-5 0-34,0 0-59,-1 0 1,6 5 6,0 0 0,-5 6 6,-1-1 1,1 2 0,7-1-1,0-1 94,3 1-39,6-4 1,-8 1-110,7-3 81,6-4-9,0 6-504,11-7 476,-4 0 0,12 0 0,3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3:45.6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 8670,'0'8'492,"6"-2"-349,-4-6 24,11 0-117,-11 0 1,6 0-8,-3 0 0,-2 0 20,7 0 38,-7 0-106,10 0 51,-5 0 0,7 0 9,0 0-14,-7 0 1,5-1-2,-3-4-3,3 3 1,1-4 10,1 6 0,0 0-9,-1 0 1,6-2-167,0-3 167,-1 3-12,2-4 0,-4 4 1,4-1-254,0-2 31,-4 0-284,4 5 0,-6-5-527,-1 0-202,-6 0 1207,-1 5 0,-1 0 0,3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3:46.3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8581,'-8'0'906,"2"0"-2026,6 0 1,0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5:27.4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912 103 7364,'-10'0'-307,"0"0"1,5 0 463,-5 0-80,7-7 0,-8 4 35,6-7-38,-7 7-60,4-10 0,-2 10 15,1-7 0,-1 5-6,-5-5 1,0 7 8,1-2 0,-1-1 23,0 1 1,1 0-113,-1 5 0,0-5 94,1 0 0,-3 0-90,-2 5 0,1 0 73,-7 0 0,6 2-59,-6 3 0,1-2 48,-6 7 0,1-5 1,-1 4 1,6-4-1,-1 5 0,1-5-3,-6 5 0,3-2-5,2 2 0,-3 3 8,4-3 0,1 3 8,-1 1 1,6 3-9,-2 2 1,-1-2 50,1 2-49,1-2-5,4 4 1,2-5 2,3 4 1,-3 1 79,3-1 0,2-1-70,-2-4 0,7 1-1,-2 4 1,3-4 6,2 4 0,0-4-19,0-1 1,0-1 19,0 1 0,2 0-8,3 0 1,3-1-5,7 1 0,-1-2-2,1-3 0,0 3 14,0-3 1,6 1-11,3-1 0,-1 1 1,2-6 0,-1 5 3,6-5 0,-1 5-6,0-5 5,7 6-5,-5-9 1,10 4 18,-7-6 0,7 0 3,-2 0 0,-3 0 5,-1 0-1,1 0-62,-2 0 44,7 0-6,-4-6 0,6-2-5,-4-7 0,3 5 10,-2 0 1,0 0-34,0-4 1,1-1 28,-7 0 1,0 1-5,-4-1-5,-1 0 1,-6-1 0,-2-2 10,0-2 0,-6-1-14,0 1 0,-2 3 9,-8-8 1,4 5-60,-4-4 52,0-1 0,-6-1 0,-4 0-116,-5 0 1,-3-5 64,-2 6 0,-1 4-164,-4 2 1,-4 2-49,-11 3 0,-2-1-62,-7 0 1,-7 7 316,-3 3 0,-3-3 0,-2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5:29.3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838 45 6269,'-10'0'159,"0"0"0,5 0-44,-4 0-74,5-7 0,-9 6 1,3-4 52,-3 3 1,-1-3-33,-1 0 0,-5 0 18,1 5-26,-7 0 1,3 0-48,-7 0 1,1 0 51,0 0 0,-1 0-58,1 0 0,3 0 0,0 0-3,-1 0 1,-4 5 42,7 0 1,1 5-31,-2-5 1,8 5 14,-3-5 1,-1 6-42,1-1 1,1 3 36,4 2 0,-2-1-80,-2 1 65,3 0 0,-6-1 0,8 1-1,-1 0 1,-5 4 49,1 1-48,6 0 0,0-4 0,4 2 36,1 1 0,-3 1-30,6-5 0,0 4 3,5 1 1,0 0 0,0-6 1,7 1 10,2 0-14,4 6 1,2-5-25,0 4 0,4-4 0,3-1-10,1 0 0,-4-1 30,6 1 0,-6-5-28,6-1 0,-1 1 20,6 5 0,1-7-67,3-3 63,3 3 1,8-6-4,-1 3 0,0 1 11,0-1 1,-2 0 0,-2-5 0,0 0 14,-5 0 1,4-5 3,-5 0 1,0-6-2,-4 1 1,-1-3 0,1-2 2,-1 1 1,-4-1 104,-1 0-118,-6-6 1,10 3 21,-4-6 1,-2 4-19,-3-5 1,-3 6 0,-1-6 0,-7 2-22,-3-1 0,-3-2-4,-2 6 1,-2-6-25,-3 2 0,-3 1 1,-8-2 5,-4-1 0,-3 0-129,-6 1 1,0-1 7,-1 7 0,-1-1-75,-3 5 0,1 1 5,-6-1 1,0 5-335,-5 0 549,0 7 0,-7-3 0,-1 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46.1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7569,'10'0'-1147,"-1"0"1253,-5 0 288,2 0 1,-17 5-359,-4-1 1,-9 3-132,-1-2 0,2-3 89,-1 2 1,-1-2-196,-4-2 0,1 0 77,4 0 1,-3 0 123,8 0 0,-7 7 0,3 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5:31.2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897 59 6155,'0'-8'149,"0"2"1,0 4-105,0-3 0,-1 3-4,-4-2 0,1-3 7,-5 2 0,-1-1 12,-5 1 0,-4 3-16,-1-3 1,-6 4-17,1 1 0,-2 0 20,-3 0 0,-6 0-68,-3 0 1,-2 0 44,2 0 0,-2 0-5,7 0 1,-5 4-49,4 1 0,1 2 50,5-2 1,-1-2-36,1 7 0,1-5 26,4 5 0,1-1-37,3 6 1,4 0 30,-4-1 1,4 3 8,1 2 0,1-1-11,-1 7 0,0-1-2,0 6 1,6-6-6,-1 1 1,2-1 8,-2 6 1,-2-6-18,8 1 0,-1-6 15,5 6 0,0-2-13,0 1 1,0 2 5,0-6 1,5 4-5,-1-4 7,8 6-3,-4-10 0,2 7 1,0-3 0,-1-4 1,6 4 0,-2-4 0,-3-1 0,8-1 0,-3 1 0,3 0 0,-4 0 0,8-2 0,2-4 0,10 3 0,6-7 0,4 0 33,5-5 1,-2 0-1,7 0 1,0-2-28,5-3 1,-7-3 41,-3-7 0,-3 1-34,-2-1 1,5-5 0,0 1 0,5-3 2,-5 3 1,4 1 21,-4-7 0,-6 6-19,-9-6 0,-3 6 165,-1-6-158,-1 1 4,-6-6 0,-2 3 8,-6 2 0,-2-3-19,-3 4 1,1-2 15,-6 1 0,-2-3-40,-8 4 1,-9 1 36,-11-1 0,-9-1-72,-5-4 0,-15 4 57,-5 1 1,-3 4-100,3-4 1,2 6 23,3-2 0,3 4-111,7 1 1,0 5-149,0 0 1,-6 7 315,-4-2 0,-4 4 0,0 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6:00.7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838 0 7569,'-8'7'-656,"2"-6"0,4 8 741,-3-5 1,2-2 166,-7 3-47,7-3-138,-10-2 1,5 0 28,-7 0 0,5 0-28,0 0 0,0 5-23,-4-1 0,-6 1 31,1-5 1,-3 0-98,3 0 0,1 0 32,-7 0 1,7 0-12,-1 0 0,-3 0-15,3 0 1,-2 0 46,1 0 0,2 0-92,-6 0 1,4 0 71,-5 0 0,1 0-46,-5 0 0,4 5 36,1 0 0,1 0-106,-2-5 1,-3 0 64,4 0 1,3 2-55,1 3 1,-1-4-34,1 4 0,1-3 52,4-2 0,5 5-198,0 0 149,1-1-140,-6-4 263,7 0 0,-5 7 0,4 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7:53.0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559 74 6234,'-9'-10'336,"-1"0"-219,0 7-66,-5-10 1,1 11 4,-1-3 0,0 4 133,0 1-159,1 0 1,-1 0 23,0 0 0,1 0 0,-1 0 0,0 0-22,1 0 1,-1 5 19,0-1 1,1 3-50,-1-2 1,0-2 24,0 7 1,1 0-7,-1 4 0,0 1 11,1 0 1,-1 0 1,0-1 1,1 1-49,-1 0 1,-2 4 45,-2 1 0,6 1-33,-7-1 0,12-2 26,-7 6 0,6-4-23,-1 4 1,-2-4-1,7 4 1,-4-4-4,4 4 1,0-4 5,5 5 1,0-6-1,0 6 1,1-6-8,4 6 0,2-7 11,3 1 1,3-1-13,-3 2 1,8-4 0,1 4 0,1-4 0,-6-1 0,6-5 3,0-1 1,-1 1-3,-4 5 1,0-5-3,-1 0 1,1-2-3,0 1 1,1 3-1,4-7 0,-2 0 4,6-5 1,-4 0 3,4 0 1,1 0-5,4 0 0,0 0 0,1 0 0,6 0 1,3 0 0,3 0 13,3 0 1,-3-7-5,-3-3 0,2 2 1,-7-2 0,1 1 49,-6-6 1,2 0-50,3 1 0,-3-3 23,4-2 1,-8 2-19,3-2 1,-6-3 36,6 3 1,-1-7-30,-4 1 0,-2 2 33,1-1 0,-6 4-26,2-4 0,-9 4 5,-1-4 0,-7 4-36,2-4 1,-3 6-3,-2-2 1,0 2-12,0-2 1,-5 4-6,0-4 0,-8 3-8,-2-3 0,-1 4 11,-9-4 1,1 4-6,-6 1 1,1-5 10,0 1 0,-1-1 5,1 5 0,-1 1 9,1-1 0,-2 5-11,-3 0 0,1 2 13,-6-2 1,0 2-9,-6 3 0,3 4 1,3-4 1,-4 3-34,4 2 1,2 0-75,-3 0 1,8 0-146,-3 0 1,4 7 74,2 3 0,0-1-251,-1 6 0,1-3 428,-1 7 0,1 4 0,0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8:57.8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1162 456 8107,'0'-10'541,"0"0"-357,0 7-104,0-10 20,0 5 1,2-7-131,3 0 1,-4 1 80,4-1 0,-3 0-120,-2 0 0,0 1 74,0-1 0,0-1-49,0-4 0,0 4 67,0-4 1,0 4-261,0 1 1,0 0-233,0 1 1,0 4 197,0 0 1,0 5-509,0-5 779,0 7 0,0-3 0,0 6 0</inkml:trace>
  <inkml:trace contextRef="#ctx0" brushRef="#br0" timeOffset="476">1338 176 7532,'0'-9'110,"0"-1"1,0 5-106,0-5 74,0 0 1,0-4-34,0-1 1,0 5 30,0 0-126,0 1 0,-1-6 86,-4 0-170,3 7 75,-11-5 0,10 6 75,-7-2 0,5 2-35,-5 7 1,6 0 19,-6 0 1,5 0-10,-5 0 1,0 2 7,-4 3 0,-1-2 0,0 7 0,0-1-72,1 6 1,-1 0 68,0 0 1,1-1-131,-1 1 0,0 0 68,1-1 0,-1 1-200,0 0 1,0-1-116,1 1 379,-1 0 0,0 6 0,1 2 0</inkml:trace>
  <inkml:trace contextRef="#ctx0" brushRef="#br0" timeOffset="13867">177 1000 7131,'-14'0'-234,"-1"0"320,0 0 0,5 1-112,1 4 76,-1-3 1,-5 4-51,0-6 1,6 5 66,-1 0 1,2 2-136,-2-2 1,-2-2-198,7 7 240,-6-1 1,9 6-64,-3 0 0,4-5 77,1-1 1,0 1 4,0 5 0,1 0-12,4-1 0,4-1 127,5-3 0,3 3-73,2-3 1,-1-3 71,7-3 1,-1 3 17,6-2 1,-1 0 89,0-5 1,-4-5-80,-1 0 1,-6-5-51,2 5 0,-4-6-107,-1 1 110,-7-3 0,-1-2-370,-7 1 202,0 5 0,-9-2-199,-5 6 0,-3 0-5,-7 5 0,4-5-357,-4 0 639,6 1 0,-10 4 0,5 0 0</inkml:trace>
  <inkml:trace contextRef="#ctx0" brushRef="#br0" timeOffset="14893">324 1117 7569,'0'15'-322,"0"0"0,7-6 153,3 1 1,1-5 107,-1 5 1,3-7 110,-3 2 0,-2 2-17,2-2 1,-6-1 56,6-4-14,0 0 0,5 0-23,-1 0 0,-4-1 4,0-4 0,-2 2 8,2-7 0,3 0 14,-3-5 1,3 1 18,2-1 0,-1-1-36,1-4 1,1 2-19,4-6 1,-4 1 16,4-2 0,-2-3-17,2 4 0,-6-4-10,1-1 0,-2-1-78,-8 1 0,0 4 50,-5 1 1,0 1-6,0-1 1,-2-3-118,-3 8 0,-1-1 72,-4 6 0,-3-1-66,3 0 0,-1 5 85,1 1 1,-3 5-52,3-1 0,-3 4 38,-2 1 0,5 1 11,1 4 0,0 3-11,0 7 1,-4 1 3,3 4 1,2-2-10,-2 7 1,7-6 11,-2 6 0,-2-1-14,2 6 0,0-1 9,5 0 1,0 1-64,0-1 1,0-1 54,0-4 1,5 4 57,0-3 1,5 2-24,-5 3 0,1-6 7,-1 1 0,-2-6 36,7 6 0,-6-7-76,0 1 179,5-2-142,-1-2 1,2-2 74,-1-4 0,-4-2-52,5-7 99,0-7 0,5 1-19,-1-4 1,-4-3-21,0 3 1,-5-1-26,5 1 1,-6-3-2,6 3 1,-2-3-64,2-2 0,2 1 55,-7-1 1,4-1-45,-4-4 0,7 4 32,-2-4 1,-4 4-86,-1 1 0,1 0 13,-1 1 1,7-6 46,-2 0 1,-2 1-38,2 4 0,-6 0 29,6 1 0,-6-1-9,0 0 1,3 6 7,-2-1 1,5 5-4,-5-5 3,-1 7 3,3-4-2,-5 7 1,11 0-81,-12 0 76,6 0-232,-7 7 220,0 1 0,-5 7-80,0-1 1,0 1 36,5 0 1,-5-5-5,0-1 0,0 1 6,5 5 0,0 4 4,0 1 0,0 0 12,0-6 1,0 6-11,0 0 1,0 1 77,0-2 1,0-2-109,0 2 201,0-2-94,0-3 174,0 1-96,0-7 30,0-1 32,0-7-133,7-13 0,-4 8 32,7-10 1,-5 4-23,5-4 0,-5 0 44,4 1 1,0-1-42,0 0 0,4-1 11,-3-4 0,3 4-56,2-4 0,0 4 44,-1 1 1,1 1-97,0-1 0,-2 0 87,-3 0 1,8 2-108,-4 4 1,4 0 54,-3 5 1,1 2-145,4-3 0,-4 3-62,4 2 223,-4 0 0,-1 7 0,0 1 0</inkml:trace>
  <inkml:trace contextRef="#ctx0" brushRef="#br0" timeOffset="15418">1294 1044 7569,'-8'0'-1108,"0"0"875,3 0 528,3 0-206,-11 0-141,5 6 48,-6 2 0,4 5-21,0-3 88,7 3-15,-4-4 6,7 5 0,0-4-12,0 0 53,0-7 1,7 9-35,2-8 1,0 1 17,0-5 1,1 0 7,5 0 0,0 0-32,-1 0 0,1 0 28,0 0 27,-1-6-114,8-2 1,-1-5 57,3 3 0,-7-2-10,-7 7 1,-1-4-55,6 4 1,-5-5-18,0 5-83,-7 0 146,3 5-242,-6 0 205,0 7 0,-1 1-17,-4 7 0,2-1 6,-7 1 1,5 0 13,-5-1 0,5 3-7,-5 2 0,6 2 0,-6 4 1,0 3 6,-5-4 0,1-1-5,-1 2 0,0-1-100,0 6 1,1-6 94,-1 1 0,-1-3-117,-4 3 1,4-4 54,-4-6 0,5-1-240,6 1 138,-4-7-37,11-1 209,-11-7 0,11 6 0,-4 3 0</inkml:trace>
  <inkml:trace contextRef="#ctx0" brushRef="#br0" timeOffset="15818">1647 1129 7569,'15'-5'-339,"0"0"289,-1 0 1,-4 4 235,0-4-161,-7 3 129,4-4-197,-7 6 1,-5 1-14,0 4 1,-7-3 64,3 3 1,0 1-84,0-1 58,-1 7 1,-5-6-101,0 4 1,7 3 12,3-3 1,2 1 83,-2-1 1,4 3 22,-4-3 1,5-2-25,5 2 0,-2-2 146,7 2 0,1-4-86,9-6 1,-4 5 134,4 0 1,-2 0-42,1-5 0,-3-5-40,4 0 1,-4-6 45,-1 1 0,0-1-49,0 1 0,-2-3-41,-4 3 0,0-3 36,-5-2 0,-2 0-157,3 1 0,-5 4 76,-5 0 0,-3 2-204,-7-2 1,1 2-36,-1 3 1,-2 3-21,-2-2 0,3 2-2,-4 2 1,9 0-35,1 0 290,0 0 0,-5 6 0,1 3 0</inkml:trace>
  <inkml:trace contextRef="#ctx0" brushRef="#br0" timeOffset="16132">2103 747 7569,'8'-15'0,"3"5"-661,-6 1 482,0 5 1,-3-7 582,3 6-179,-4 0 0,6 7 101,-7 3-233,-7 3 1,-1 8 31,-7 4 1,6-4-180,-1 4 1,0 2 51,-5 3 0,1 1-152,-1-1 1,0 2 18,1-2 0,1 3 30,3 1 0,-3 5-140,3 1 1,2-6 56,-2-5 1,7-1-1,-2 2 1,3 1 187,2-6 0,0 6 0,0-3 0</inkml:trace>
  <inkml:trace contextRef="#ctx0" brushRef="#br0" timeOffset="19660">1779 620 7569,'0'9'-1498,"0"-3"1418,0-6 0,-6 7 0,-2 1 0</inkml:trace>
  <inkml:trace contextRef="#ctx0" brushRef="#br0" timeOffset="19804">1603 518 7569,'-8'6'0,"1"-4"-667,7 11 667,0-12 0,7 12 0,1-4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9:14.9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427 690 7569,'15'-15'-259,"-5"5"1,-2 1 340,-2-3 0,4 4 36,-5-2 0,7 0-100,-3-4 0,3-1 32,-2 0 0,3 1-57,-4-1 0,5 5-77,0 0 127,1 1 0,0-1-52,-1 0 0,1 7 54,0-2 0,-1 3-98,1 2 0,-5 0 35,0 0 1,-5 2-126,4 3-2,-5-4-118,2 12 203,-6-4 1,-5 5-110,0 1 1,-6-5-30,1 0 1,2-2-71,-2 2 268,7 3 0,-10-5 0,5 6 0</inkml:trace>
  <inkml:trace contextRef="#ctx0" brushRef="#br0" timeOffset="1575">824 484 7569,'0'8'-84,"0"-1"1,2-2 60,3 0 1,-2 0-47,7-5 133,0 0 1,4-5-37,1 0 1,1-7 68,4 3 0,-4-5-52,4 0 0,-4-1 47,-1 0 0,-5 1-138,-1-1 0,0 5-8,0 0-63,4 1-4,-11 0 100,5 3-205,-7 6 179,-7 6 0,4 4-57,-7 10 0,-5-2 75,-4 6 0,-3 1-30,3 4 0,-4 7 17,-6 3 1,1 4-6,3 1 0,-2-2-36,2-2 0,2 7 39,-1-3 1,6-3 1,-2-7 1,5 0-48,6-4 140,-4 2 1,11-15-135,-3 2 206,3-9 1,9-5 13,3-10 0,4-3-71,6-7 1,-2-4 54,7-1 1,-6-6-37,6 2 1,-3-6-27,3-4 0,1 3 4,-6-3 0,4-2-103,-4 1 1,1 1 96,-1 5 0,-4 1-105,4 3 0,-6-1-61,-4 7 50,3-1 4,-5 5 50,7 7 1,-5 2-11,0 6 1,-7 1 6,2 4 0,1 3-2,-1 7 1,0-5 2,-5 0 0,0-1-9,0 6 1,5 0 3,0-1 0,0 1-2,-5 0 1,0-5 12,0-1 1,0 1-8,0 5 1,5-5 5,0 0-14,-1-7 20,-4 3-10,7-6 0,-4 0 17,7 0 1,-5-6 8,5-4 0,-5 2-21,4-2 0,0 0 7,0-4-5,5-1 1,-8 0-2,4 0 0,1 6 5,-6-1-7,7 0 0,-9 2 6,7 3-6,-7-3 0,3 6 0,-6-4 1,0 7-1,0 4 0,0-2 2,0 7 0,0-5-48,0 5 1,0-5 40,0 5 6,0-1 1,2 1-8,3 0 0,-2-7 52,7 2 0,-5-3-18,5-2-10,0 0 0,4-2 28,1-3 1,0 2-34,-1-7 0,1 0 51,0-4 1,-1-1-40,1 0 0,2-1 50,2-4 1,-1 2-44,7-6 0,-6-1 83,6-4 0,-7 0-67,1-1 1,2 1 3,-1-1 1,-2 1-49,-8 0 0,3-1 47,-3 1 0,-4 0-104,-1-1 0,2 6 54,-2-1 0,-1 7-93,-4-1 0,0 2 20,0 3-15,0 5 0,-6-2 30,-4 6 1,2 2 29,-2 8 1,0 8-41,-4 6 44,-8 7-1,6-3 0,-5 12-30,6-1 1,-4 5 27,-1-5 1,0 6-99,6-6 0,-1 7 78,0-2 1,2-2-7,3 3 0,-1-6 42,6 5 0,0-6-37,5 1 0,2-3 60,3-1 1,3-6-58,7 1 1,-1-9-101,1-1 0,0-2 86,-1-8 60,1-1 0,6-4 0,2 0 0</inkml:trace>
  <inkml:trace contextRef="#ctx0" brushRef="#br0" timeOffset="1783">1368 152 7569,'0'10'-579,"0"0"540,0-7 1,0 5 315,0-3-346,0-3 0,-2 4-318,-3-6 387,4 0 0,-12-6 0,5-3 0</inkml:trace>
  <inkml:trace contextRef="#ctx0" brushRef="#br0" timeOffset="9655">251 637 7569,'-8'0'-1011,"0"0"1027,3 0 319,3 0 0,-6 0 197,3 0-369,3 0 1,-11 0-39,3 0 0,2 0 7,-2 0 1,1 0-158,-6 0 1,0 0-18,1 0 0,-1 0-8,0 0 0,5 0-17,1 0 0,-1 0 63,-5 0-223,0-6 25,1 4 77,5-11 57,3 5 145,12-7 1,8 0 2,5 1 1,2-1 81,-1 0 0,3 0 48,6 1 1,1-1-109,-1 0 0,-1-4-79,-4-1 1,4-1 50,-3 1 1,-4 4-129,-2-4 1,3 4 95,-3 1 1,-1 1-899,-8-1 856,-3 7 0,-1-5 0,2 5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9:30.2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0 559 7569,'9'0'-900,"4"0"1131,-4 0-118,5-6 1,0-1 72,1-3 0,0-3-84,-1 3 1,6-3-13,0-1 1,4 4-92,-4 0 0,6 2 94,-2-2 0,2 2-131,-1 3 0,1 3 71,-6-2 0,4 2-86,-4 2 1,-1 2 59,-4 2 0,-2 0-109,-3 5 0,-2 1 72,-3 5 1,-3 0-147,2-1 1,-13 3-20,-6 2 1,-3-2 49,3 2 1,-1-2-123,-4-3 1,4-1 266,-4-3 0,4 3 0,1-5 0</inkml:trace>
  <inkml:trace contextRef="#ctx0" brushRef="#br0" timeOffset="1010">530 471 6467,'14'8'-157,"1"-1"382,0-14 1,-1 4-45,1-7 0,-5 0-94,0-4 0,-2 4-70,2 0 0,1 0 60,-6-5 1,5 6-139,-5-1 182,6 0 15,-9 2-40,11 1-182,-12 7 1,4 2 45,-10 3 0,-1 8-39,-4 7 0,-8 6 23,3-2 0,-3 6 54,4 4 1,-6-1-9,1 6 0,-8-2 1,3 3 1,1 0 11,-1-5 1,-6 6-13,-4-2 1,0-3-29,4-2 1,7-5 30,4-4 1,-1 1-95,5-6 59,-3-1 10,17-11 65,-6-1-52,14-20 4,8 3 0,6-18 51,3 4 0,6-4-49,-1-1 0,0-2 160,6-4-144,-11 4 0,2-3 1,-4 8 11,0 1 1,-4 2-14,2-1 1,1 3-4,-1 6 1,1 0-3,-1 1 8,-4-1 0,7 2 1,-5 3 0,1 5 1,1 3-5,-5 2 0,-1 0 41,1 0 1,-5 0-40,0 0 0,-7 2 3,2 3 1,1-2-5,-1 7-2,0-7-112,2 10 116,-6-11-3,6 5 1,-5-7-20,2 0 1,0 0 10,6 0 0,-6 0-37,6 0 1,-2-7 27,2-3 0,3 2 34,-3-2-26,3 0 0,2-4 1,0-1 0,-1 0 0,-4 6-8,0-1 8,0 0 0,3 0 1,-2 2 43,-1 1-46,-7 3 113,10-3-104,-11 5 22,4 2 0,-6 9-33,0 5 16,0-6 0,0 6 0,-1-5-14,-4 4 1,3 2 26,-3 0-45,4-1 33,1 1 38,0 0-44,0-7 0,6 3 2,4-6 0,-2 0 2,2-5 0,0 0 92,5 0-91,-1 0 0,1 0 9,0 0 0,-6-1 0,1-4 8,2-5 0,1 2 1,1-2 1,0 5-8,-5-5 1,4 0 92,-3-4-98,-3 6 1,6-5 0,-3 3 26,3-3 1,0-7 0,-3 0 1,3-1-15,-4 2 1,9-4-8,2-7-1,0 8 1,-4-6 0,2 3 30,1-2 0,1-1-21,-5 3 0,-1-3-17,1 4 0,-2 1-34,-3-1 0,1 6-5,-6-2 1,0 4-132,-5 1 100,0 7 1,-1-4 0,-4 8 5,-5 0 0,-3 3 11,-2 1 1,0 6-6,1 4 1,-1 3 20,0 2 1,-1 1 5,-4 4 0,4 3-35,-4 6 0,4 7 3,1 3 0,2 4 34,4 1-3,-4 0 0,4 5 1,-4-2-31,3-4 27,4 1 0,6-13 1,0 3-202,0-3 185,0-8 0,2-2-182,2-6 38,5-1 183,-1-5 0,5-3 0,-5-6 0</inkml:trace>
  <inkml:trace contextRef="#ctx0" brushRef="#br0" timeOffset="1177">1191 74 7569,'-8'7'-456,"0"-6"258,3 4 0,-2-2 198,-3 2 0,-3-3 0,5 5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9:26.8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191 676 7569,'5'-10'-287,"0"1"301,0-1 0,-5 0-37,0 0 84,0 1 0,0-6 0,-5 5 72,0 0-213,-6 7 31,3-4 89,-7 7 0,0 0-107,0 0 1,6 0 60,-1 0 1,0 7-54,-5 3 0,6 3 72,-1 2 1,2-1-49,-2 1 0,-2 4 33,7 1 1,-4 1-5,4-1 1,-5 1-3,5 4 1,0-2 6,5-4 0,0-3 1,0 4 0,7-4 0,2-1 0,5-7 116,0-3 0,1-3-108,0-2 1,1-2 135,4-3 1,-4 0-71,3-9 0,3 1 70,-3-12 0,-1 7 20,-8-1 0,3-3-88,-3 3 1,-4-6-94,-1 6 1,-3-1 107,-2 5 0,0 5-407,0 1 163,-7 5 70,-1-2 1,-6 6-336,-1 0 0,5 0-521,0 0 939,1 0 0,-6 0 0,0 0 0</inkml:trace>
  <inkml:trace contextRef="#ctx0" brushRef="#br0" timeOffset="1159">368 691 6417,'8'0'255,"-2"0"822,-6 0-1023,0 7 0,-5 1-85,1 6 0,-3-1-17,2-3 0,3 3 64,-2-3 1,-3-2-47,2 2 0,0 0 83,5 5-104,0-1 1,0 1 38,0 0 1,2-2-4,3-3 0,-2-2 2,7-3 0,0-4 16,4 4 1,1-3-5,0-2 0,6 0 4,3 0 1,-1-7 43,2-3 1,-1-4-43,6-6 1,-6 2 7,1-6 1,-2 4 42,1-4 0,2 1-40,-6-2 0,1-3 30,-1 4 0,-4 1-24,4-1 0,1 4 8,-2-4 0,1 4-6,-5-5 0,-1 7-41,1-1 1,-5 3 16,0 1 1,-7 0-14,2 0-42,-4 7 70,-1-5-66,-6 12 48,-2-6 1,-7 7-4,0 0 0,6 0 1,-1 0 0,5 2 8,-5 3 0,5-2-5,-5 7 0,2-1 5,-2 6 1,-1 0-35,6 0 0,-6 1 17,1 3 0,2-1-52,-2 7 0,2-2 55,-2 1 1,-2 4 4,8-3 1,-6 2-12,5 3 1,0-6-17,5 1 1,-5-2 9,0 1 1,0-1-54,5-3 97,7-4-36,1 5 0,2-13 1,0-3 33,1-3 0,7-2-33,2 0 0,1-2 90,-2-3 1,-1-3-82,7-7 1,-6-4 66,6-1 1,-1-6-50,6 2 0,-6 1 121,1-2 1,-1-1 5,6-8 0,-1 8-93,1-4 1,-3 4-77,-2-3 1,1 1 79,-6 3 1,-1-1-124,-4 7 0,-5-1 64,-1 5 1,0 1-100,0-1 42,-2 0 0,-2 6-21,0-1 27,0 6 24,-5-2 0,-2 8-233,-3 2 244,3 5 1,-11 10 0,4 2-108,-4 2 1,-2 2 88,0 4 0,-4 1-8,-1-1 0,0-1-6,6-4 0,-1 4 2,0-3 1,5 1 0,1-2 0,4-3 11,-5-6 0,7 0 94,-2-1 1,3-4-116,2 0 98,0-7 1,8 2-27,7-10 0,0-3 142,4-7 1,4-6-39,2-3 1,2 1 18,3-2-157,-1 1 0,-1-1 0,-2 3 33,-1 0 1,-1 3-154,6 4-14,-1 0 178,0 1 1,1 1-668,-1 3 648,1-3 0,-1 11 0,0-4 0</inkml:trace>
  <inkml:trace contextRef="#ctx0" brushRef="#br0" timeOffset="1640">1544 706 6801,'-7'8'95,"5"5"1,-11-5-147,3 7 1,2-1 106,-1 1 1,0 0-113,0 0 0,-3-1 82,7 1-17,0 0 13,-1-1-2,4 1 48,-4-7 0,12-1-50,4-7 0,-2 0 15,2 0 0,5-5-4,4 0 0,2-6 60,-1 1 0,-2 2-56,7-2 0,-8 2-68,3-2 55,3 3 0,-12 2 0,4 0 4,-2 2 1,-5 2-30,2 1 32,-7 0 0,4 6-97,-7 4 0,-2 3 51,-3 2 1,2 4-56,-7 1 0,1 4 65,-6-4 0,0 4-14,0-4 1,-4 5-44,-1-6 56,1 7 1,2-4-1,-1 4-119,-1-2 0,-1-4 104,5 4 0,-4-4-53,-1 4 0,1-6-4,4 2 1,0-4-111,1-1 0,4-5 82,0 0 110,7-7 0,-4 10 0,7-5 0</inkml:trace>
  <inkml:trace contextRef="#ctx0" brushRef="#br0" timeOffset="2012">1896 911 7569,'15'0'-766,"0"0"0,-5 0 885,-1 0 104,-5 0-33,2 0 1,-17 0-230,-4 0 1,2 0 73,3 0 0,2 7-125,-2 3 1,-1-2 87,6 2-78,-7 0 75,11 4 1,-6 1-10,7 0 0,7-7 105,3-3 1,3-4-94,1-1 0,6 0 148,0 0-89,-1-6 1,-4 3-1,0-7 24,-1-2 0,1-1 11,0-1 0,-2-1 4,-4 0 1,3 0-53,-7 1 10,0 6 1,-5-5-133,0 3 0,-2-2 71,-3 3 0,-3 2-84,-7 7 0,-4 0-48,-1 0 1,-1 5-147,1 0 0,4 6 80,-4-1 205,4-3 0,-5 12 0,-2-3 0</inkml:trace>
  <inkml:trace contextRef="#ctx0" brushRef="#br0" timeOffset="2275">2425 441 7569,'15'-6'0,"-2"2"-297,-3-5 2,-3 5 1,-7-1 242,0 10 135,0 3 0,-2 7-79,-3 0 1,-3 4 66,-7 1 0,-1 5-102,-4-6 0,4 7 52,-4-1 0,-3 7-108,-1 3 0,1 6 8,-1-2 1,1-3 54,-2-2 1,4 2-209,6-2 0,1-1 232,-1-9 0,0 4 0,0-5 0</inkml:trace>
  <inkml:trace contextRef="#ctx0" brushRef="#br0" timeOffset="2683">2572 1073 6235,'9'0'999,"-3"0"-737,1 0-206,-6 0 0,12 0 1,-4-1-18,-1-4 0,5 1 48,-3-5 1,3 4-115,1-5 1,1 0 111,0-5 1,1 6-107,4-1 1,-4 0 11,4-5 0,-4 5-49,-1 1 1,-6 4 60,1-5 0,-5 5-1,5-5-6,-7 7 0,4-5 22,-7 3-27,-7 3 1,-1-9 14,-7 6 1,-4-5-138,-1 5 84,1-6 1,4 3 0,-1-7-307,-4 0 0,4 4 353,-4-4 0,4 4 0,1-11 0</inkml:trace>
  <inkml:trace contextRef="#ctx0" brushRef="#br0" timeOffset="5368">265 44 7569,'8'-6'-1123,"-2"4"1215,-6-4 0,5 4 225,0-3-174,0 3 0,-5-6 1,0 3 15,0 4 25,0-6 0,0 19-203,0 2 1,0 4-37,0-3 0,-5 1 55,0 4 0,-4-4-115,4 4 0,-2 1 43,2-1-114,4-1 1,-6-4 2,7 0-33,0-7 1,0 0-112,0-3 327,0-4 0,7 6 0,1-7 0</inkml:trace>
  <inkml:trace contextRef="#ctx0" brushRef="#br0" timeOffset="5816">368 265 7569,'8'0'-939,"0"0"1283,-3 0-183,-4 0 0,8 0 42,-4 0 8,-4 0 543,6 0-646,-20 6 1,4-2-128,-5 5 1,4-5 109,5 0 1,2 0-169,-7 1 130,7-4-54,-10 12 38,5-11 29,-1 5-141,-4-1 1,10-4 121,-7 3-123,7-4 89,-10 6 0,10-6-26,-7 4 43,7-3-33,-11-2 16,13 0 7,-6 0 133,1 0-126,4 0 101,-4 0-92,6-7-2,-7 6 0,5-7 0,-2 3 0,0 1-105,-1-5 99,4 5 1,-6-2 1,6 1-284,-4 0 0,3-2 114,-3 3 0,2 2-916,-2-3 1056,3-3 0,-11 0 0,5-7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30:41.6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60 6043,'8'-2'17,"-3"-3"16,3 4-3,-6-6 1,6 7-2,-3 0 67,-3 0 1,4-2 19,-6-2 157,7 2-70,-6-5-91,6 7 187,-7 0-82,0-6 104,0 4 938,0-4-1148,-7 6 1,4 5-114,-7-1 0,5 6 65,-4-5 0,5 7-77,-1-3 0,-1 0 97,1 0 1,0 1-138,5 5 1,-5 1 58,0 4 1,0-2-62,5 6 1,-5 1 0,1 4 0,-3-4 28,2-1 0,3-1 7,-2 1 1,-3 4 24,2-3 1,-1-2 22,1 1 1,3-6-24,-3 2 0,-1 1 4,1-1 0,-2-1 3,2-4 1,4 4 18,-4 1 10,3 0 0,-3-6 26,0 1 23,0 0-49,5-1-44,0-5 45,0-3-123,0-6-14,7 0 12,-5 0-26,11-6 92,-5-3 0,7-4-4,-1 4 0,-4-3 12,0 7 0,0-1-11,4 1 1,-4 3 42,0-3 1,0 2-34,4-2 0,1 3 40,0-2 1,1 2-14,4 2 1,1 0 2,3 0 1,4 0 64,-3 0 1,7-2-75,3-3 0,6 4 108,-2-4 1,5 3-90,5 2 0,-3 0 88,3 0 0,3-1-68,2-4 1,5 3-28,4-3 0,6 2-57,9-2 0,-3 3 80,4-3 1,-11-1-56,-4 1 0,1-6 39,-1 1 0,0-2-48,-5 3 0,1-3 30,4 7 0,-1-5-96,1 6 1,-2-6 84,-13 5 0,5-5-67,-5 5 0,7-1 47,-3 1 1,5 3-2,0-3 0,8 2 8,2-2 0,-4 3-6,-5-3 1,-2 4-11,-8 1 1,5 0 10,-5 0 1,5-2-22,-5-3 1,5 4 9,-5-4 0,5 3-5,-5 2 1,-7 0 11,-8 0 1,-3 0-5,-1 0 1,-1 0 17,1 0 1,-3 0-19,-2 0 1,3-2 50,-4-2 1,-1 2-41,1-3 0,1 3 2,4 2 1,-1 0-4,-3 0 0,1-1 1,-7-4 1,6 3-73,-6-3 1,6 4 68,-5 1 1,-1 0-58,-4 0 1,4 0 44,1 0 1,0 0-44,-6 0 0,1 0 51,0 0 0,-1 0-3,1 0 0,0 0-40,0 0 35,-1 0 1,1 0 43,0 0 1,-6 0-43,1 0 1,-5 0 102,5 0-111,-7 0 97,10 0-75,-11 0 45,11 0-81,-11 0-236,4 0 306,-12 6 1,2-4-27,-6 3 26,7-4 1,-5-1-19,3 0 38,4 0 18,-6 0-45,0 0 33,6 0 85,-6 0-117,7-6 1,0-2 91,0-7-83,0 0 1,2-3-27,3 4 1,-4-6 25,4 5 0,2 6-25,-2-6 1,5 3-22,-6-2 1,1 4-36,-5 0-42,0 7 1,5-5 17,0 3-204,0 3-167,-5-4 0,-6 19 0,-3 3 0</inkml:trace>
  <inkml:trace contextRef="#ctx0" brushRef="#br0" timeOffset="534">4219 266 7569,'0'8'-1477,"0"-2"1796,0-6-257,-7 0 0,6-1 11,-4-4 1,3 1 0,2-5 0,0 4 2,0-5-28,0 0 1,0 0-59,0 1 1,-5-1 64,0-5 0,0 5-60,5 0 0,-5 6 47,1-6 1,-1 5-91,5-5 1,0 5 111,0-5-65,-7 7 0,6-5 28,-4 3-39,3 3 0,-3-6 95,0 3-55,0 4 87,5-6-75,-6 7 47,4 0-24,-4 0-30,-1 0 0,5 0 1,-11 0-39,5 0 1,-7 0 24,1 0 0,4 2-51,0 3 0,0-4 42,-4 4 1,4 2-128,0-2 1,0 1 68,-4-1 1,-6-2-211,0 7 1,-1-5-373,2 5 629,-4-7 0,-7 10 0,1-5 0</inkml:trace>
  <inkml:trace contextRef="#ctx0" brushRef="#br0" timeOffset="1667">426 221 8580,'0'-8'243,"0"0"-152,0 3 0,-4 2-81,-1-7 0,0 5 94,5-5 0,0 6-167,0-6 0,0 5-16,0-5-25,0 0 1,0-4-25,0-1 1,0 5-129,0 0 59,0 0 166,-7-4 1,6 4-8,-4 0 0,1 7-44,-1-2 85,4-3-71,-6 6 167,1-11-60,4 11 1,-6-4 58,3 6-32,3 0 1,-6 0-48,3 0 7,4 0 10,-12 0-45,5 6 1,-7-2 23,0 6 0,5-6-9,1 6 1,4-5-12,-5 5 1,5-5-6,-5 5 0,0-5-1,-4 4 0,1-4 12,3 5 1,-5-2-79,0 2 0,1 3 73,-6-3 0,4 3-115,1 2 0,0-6 63,1 1 1,-1-2-142,0 2 1,2-2-70,3-3 0,-1-1-41,6 5 307,0-5 0,5 9 0,0-5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31:00.4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1691 1395 7569,'-15'0'-654,"1"0"1,-1 0 545,0 0 0,-4 0 316,-1 0 1,0 0-62,6 0-149,-1 0 1,5 0 14,0 0 1,5 5-12,-4 0 60,5 6-6,-2-3-26,6 7 1,6-5-29,4 0 1,10-7 123,4 2 0,-1-3-64,2-2 1,-6 0 90,6 0 1,-7-2 15,1-3 1,-2 2-67,-3-7 0,-4 2 43,0-2 1,-7-3-50,2 3 1,-3 2-226,-2-2 117,0 0 1,-7-3-93,-3 3 0,-3-1-464,-1 6 0,4-5 567,0 5 0,0 1 0,-4 4 0</inkml:trace>
  <inkml:trace contextRef="#ctx0" brushRef="#br0" timeOffset="302">1750 1336 7569,'0'15'0,"0"0"-648,0-1 365,0 1 0,0-5 591,0 0 141,0-7 0,0 10-151,0-3 0,0-2-136,0 2 0,0 0-81,0 4 0,0 1 2,0 0 1,5-1 7,0 1 1,4 0-29,-4-1 0,0 3 15,-5 2 1,0-2-25,0 2 0,0 3-126,0-3 0,-6 6-27,-4-6 0,-3 6 86,-2-6 1,-5 6-128,1-6 1,-7 6 87,1-5 1,-3-1-75,-1-4 0,6 0 45,4-1 1,-3 1-253,3 0 1,-1-7-278,5-3 0,1-4 610,-1-1 0,7 0 0,1 0 0</inkml:trace>
  <inkml:trace contextRef="#ctx0" brushRef="#br0" timeOffset="2079">1941 1513 7569,'8'0'0,"5"0"-123,-3 0 0,3 0-106,2 0 1,-6 0 258,1 0 0,0 0 264,5 0-165,-1 0 1,1-5 9,0 0 0,-5-2 4,-1 2 0,0 2 75,0-7-38,4 1-79,-4 0 0,4-4 26,-4 4 1,5-3-2,-5 2 1,-2-3-46,-2 3 0,-4 2-173,-1-2 123,0 7 1,-6-5-140,-4 3 0,-3 3-10,-2-2 1,1 2-5,-1 2 1,-1 6 80,-4 4 1,4-2-87,-4 2 1,5 0 62,6 5 0,-5-1 42,5 1 0,1 0-1,-2 0 1,6-6 45,0 1 0,2 0 16,2 5 0,2-2-4,2-3 0,5 1 28,5-6 1,6 5-30,0-5 0,1-1 22,-2-4 0,-2 0 3,2 0 0,4 0 10,2 0 0,-2-6 3,1-4 1,1-3-13,4-2 1,7-1 10,3-4 1,-1 2 24,1-6 0,-7 4 40,3-4 0,1 1 31,-2-2 0,-1-1-124,-9 7 1,2-7-3,-6 1-1,-2 2 52,-8-1 1,3 4-7,-3-4 1,-4 4-700,-1-4 416,-3 6 1,-2-4-92,0 8 148,0-1 1,-2 2-161,-3 3 201,-3 4 0,-7 12 76,0 4 0,-1 5-57,-3 4 0,2 2 99,-2 4 1,2 3-71,3-4 0,-6-1 25,0 2 1,1-3 18,4 3 1,0 3 3,1-4 1,1-3 23,3-1 0,-2 1-53,8-1 1,-1-1 29,5-4 0,1 0-21,4 0 1,3-1 29,7 1 0,0-5-19,-1 0 1,3-7 36,2 2 0,-1-4-31,7-1 1,-6 0 28,6 0 1,-6 0 4,6 0 1,-5-6 4,4-4 1,-6-1 85,2 1 0,1-3-104,-2 3 1,6-3 48,-5-2 0,4 0-34,-4 1 0,4 4 51,-4 0 0,1 2-35,-1-2 0,-4-1-61,4 6 1,-2 0 5,1 5 0,-3 0 40,4 0 1,-4 0-55,-1 0 0,0 0 44,-1 0 0,1 2-71,0 2 69,0-2-30,-1 11 25,1-5-84,-7 7-5,-1 0 0,-7-1 68,0 1 1,-5-5-34,0 0 0,-7-2 23,3 2 1,0 1 19,0-6 1,4 6-5,-5-1 1,7-2-1,-2 2 1,2-6 14,-2 0 9,3 5 17,-5-8-33,7 12 0,7-11 0,1 4-1,7-6 0,1 0 29,4 0 1,-4 0-29,4 0 0,-4 0 21,-1 0 0,1 0-7,4 0 0,-4 0 1,4 0 0,-4-1 9,-1-4 0,4 2-14,1-7 0,-1 7 43,-4-2 1,0-3-37,0-2 1,-1 2 65,1-2 0,0 2-59,-1-2 1,-1-3 69,-3 3 0,2 2-114,-7-2 0,-1 5 56,-4-5 1,5 5-154,0-4 110,0 5 1,-7-7-47,-2 6 0,0 0 25,-5 5 1,-1 0-81,-5 0 1,0 0 35,1 0-23,-1 0 1,0 2 65,1 3 0,0 3-15,5 6 0,-4 1 20,3 0 1,2 0-14,-2-1 1,7 3 57,-2 2 0,3-7-50,2 2 0,0-2 32,0 2 0,7 0-24,2-5 1,4 3 42,2-7 0,6 0-2,4-5 0,-2 0 6,1 0 1,2-2 2,9-3 1,-4 2-29,3-7 1,-8 2 36,-1-2 0,-6-3-31,6 3 1,-7-1-35,1 1 29,-2-3 0,-4 10 3,-4-7-54,-2 6-148,0-2-87,-6 6 146,6 0-5,-7 6 1,-5-2 44,0 6 79,0-1 0,5 6-57,0 0 0,2-5 136,3-1 0,3-4-80,6 5 0,1-5 7,0 5 0,0-7 93,-1 2 1,1-3-50,0-2 1,-1 0 65,1 0 0,1-2-84,4-3 0,-4 2 66,4-7 0,-4 2-55,-1-2 1,0-3 81,-1 3 1,-4 2 4,0-2-17,-7 0-147,4-4 0,-9 1 87,-3 3 1,-3 2-46,-7 3 1,-4 3 36,-1-3 1,-1 4-122,1 1 1,2 0 2,-6 0 1,4 0-60,-4 0 0,6 1 35,-2 4 0,2-2-267,-1 7 233,2 0 0,-2 5 72,9-1 0,-2-4 4,8 0-16,-1 0 1,13 0 84,6-1 0,3-5-74,7 1 0,1-4 167,4-1 0,-4 0-29,-1 0 1,1-1 90,4-4 0,1-2-31,-1-3 0,0-3-62,1 3 1,-1-3 66,0-1 0,6-3-52,-1-2 1,2 1 74,-2-7 1,-3 6-37,4-6 1,1 1-25,-2-6 1,-1 2-51,-9 4 0,-3-2-1,-6 6 1,0-4-124,-1 4 0,-5 1 92,-5 4 1,3 5-207,-2 0 61,0 7-52,-5-4 168,0 7 1,-5 7-136,0 3 1,-6 8 58,1 1 1,-3 6 28,-2-6 1,0 8-61,1-3 1,-1 4 63,0 1 0,-4 1-112,-1-1 1,0-1 99,6-4 1,-1 4-161,0-3 0,2-3 77,3 3 1,-1-7-477,6 2 631,-6-4 0,9-1 0,-5-1 0</inkml:trace>
  <inkml:trace contextRef="#ctx0" brushRef="#br0" timeOffset="2424">3425 1057 7104,'-8'0'1678,"-5"0"-1736,12 0 68,-12 0-704,11 0 629,-5 0 0,7 7 0,0 1 0</inkml:trace>
  <inkml:trace contextRef="#ctx0" brushRef="#br0" timeOffset="-6519">177 528 8380,'0'-10'377,"0"0"1,0 0-215,0-4 0,0-1-36,0 0 1,5-4-30,0-1 0,5-1-130,-6 1 0,3 4 48,-2-4 0,-2-1-141,7 2 0,-7-6-154,2 5 0,2-4 153,-2 4 0,4-4-261,-4 4 0,5-1 149,-5 1 1,5 4-273,-5-4 1,4 4 509,-4 1 0,7 1 0,-4-1 0</inkml:trace>
  <inkml:trace contextRef="#ctx0" brushRef="#br0" timeOffset="-6140">559 72 6570,'-10'0'301,"1"0"0,4 0-163,-5 0 1,0 0-14,-5 0 0,-1 0-52,-4 0 0,-1 2-6,-3 3 1,-4-4-106,3 4 1,-2-2 68,-3 2 0,1-1-151,-1 5 1,6-4-145,-1 5 0,3-7 112,-3 2 0,-1 3-169,6 2 0,-1-3 13,2-2 308,2 3 0,-4-7 0,13 13 0,-5-13 0,5 6 0</inkml:trace>
  <inkml:trace contextRef="#ctx0" brushRef="#br0" timeOffset="-5776">456 381 7569,'15'6'-746,"0"-4"1,-6 5 745,1-7 0,-5 0 0,5 0 0,-5 0-55,5 0 0,-5 0 8,4 0 0,-4-2 186,5-3 54,-7 3 0,4-6-106,-7 3-4,0 4-127,0-6 0,-2 2 87,-3 0 1,-3 0-50,-7 5 1,1 0 51,-1 0 1,0 2-139,1 3 0,-1-2 61,0 7 1,7-5-24,3 5 1,-1 0 84,1 4 1,0 1 8,5 0 1,0-1 20,0 1 1,6 0-55,4-1 0,5 1-3,4 0 1,-1 0 15,7-1 1,-1-4-95,6 0 1,4-7 92,0 2 1,-3-3-417,-1-2 397,-4 0 0,3 0 0,-7 0 0</inkml:trace>
  <inkml:trace contextRef="#ctx0" brushRef="#br0" timeOffset="-4660">1265 337 7569,'0'8'-468,"0"0"-584,0-3 746,6-3 306,-4 4 0,4-6 0,-6 0 169,-6-6 1,-2 4-47,-7-3 1,0 3-161,1 2 1,-1 0 65,0 0 1,0 0-62,1 0 0,-1 0 51,0 0 1,6 5-10,-1 0 1,5 5-3,-5-5 0,7 6 3,-2-1 0,3-2 6,2 2 1,0 0-5,0 5 0,7-2 44,3-4 1,3 5-39,1-5 1,3 3 57,2-2 0,3 1-50,2-6 1,2 0 99,-6-5 0,4 0-56,-4 0 0,4 0 71,-4 0 0,0-2-12,-6-3 1,-4 2-64,0-7 0,-5 0 41,5-4 0,-7-1-26,2 0 0,1 1-92,-1-1 0,0 5 66,-5 0-147,-6 1 1,-4-5-188,-10 5 0,4 2 124,-4 7 0,-3 0-314,-1 0 1,3 0 265,1 0 1,2 0 201,-2 0 0,9 0 0,-4 0 0,6 2 0,-1 3 0,3-2 0,7 7 0,0-5 0,0 4 0,2-5 0,3 1 0,3 1 0,7-1 0,-1 5 0,1-5 0,0 0 0,-1-5 0,6 0 0,0 0 0,-1 0 19,-4 0 0,0 0 116,-1 0 0,3-5-118,2 0 1,-2-7 103,2 3 0,-1-3-55,2 2 1,-4-3 28,4 3 1,1 2-81,-2-1 0,6 0 47,-5 0 0,1-3-64,-2 7 0,-2 0 56,2 5 1,-2 0-95,-3 0 0,1 0 67,0 0 0,-5 0-66,-1 0 0,-5 7 79,1 3-52,-4 3 0,-1 1-30,0 1 1,-1 0 46,-4 0 1,1-1-82,-5 1 0,5-5 70,-1 0 1,2-2-169,-2 1 97,4-2-2,-6-7 68,20 0 1,-3-2 1,10-3 1,-4 2 10,-1-7 0,-1 2-51,1-2 84,0-3 0,-1 7-45,1-4 0,-5 4 69,0 6-51,-7-7-3,10 5 0,-11-3-1,3 10 1,1-1-4,-1 5 4,0 1 1,-4 5-5,4 0 16,-3-1 1,11-1-16,-3-3 0,-2 2 31,2-7 0,0 4-13,4-4 1,-4 0 27,0-5 59,0 0-72,4 0-37,1-6 0,-2 2 22,-3-5 0,-2 5-202,-3-1 131,-3-3-16,4 7-6,1-6-26,-6 7 67,6 0 3,-7 7 0,5-4 85,0 7 0,6-5-78,-1 4 0,-2-1 128,2 2 1,0-3-64,4-7 1,1 0 52,0 0 1,0 0 4,-1 0 0,6 0-45,-1 0 0,1-2 9,-5-3 1,-1-3-16,1-7 0,-5 6 44,0-1 1,-2 0-34,2-5 1,-4 6 12,-6-1 1,0 0-13,0-5 0,-5 5-101,0 1 1,-11 4 32,1-5 0,-4 7-119,-1-2 0,4 1-101,-4 0 0,4 2 72,1-3 0,1 3-21,-1 2 0,2 2 9,3 3 0,-1-2 24,6 7 0,0-5 142,5 5 0,0-7 0,0 10 0,0-5 0</inkml:trace>
  <inkml:trace contextRef="#ctx0" brushRef="#br0" timeOffset="-4344">2632 204 7569,'14'-14'-918,"1"-1"631,0 7 1,-1-5 286,1 3 0,0 2 0,0-2 0,-1 2 0,1-2 0,0-3 0,-1 3 0,-4-3 0,0-2 0,-2 6 0,2-1 0,-4 0 0,1 2 0,-5 0 0,3 3 2,-4 3 0,-1-3 69,0 10 0,-1 2 153,-4 3 0,1 3-53,-5-4 1,-1 9 57,-5 2 1,0 4-72,1-4 0,4 6-21,0-1 1,0 1-66,-4-2 1,-1 4 12,0-3 0,0 2-168,1 3 1,-1-1 47,0 1 1,6-6-201,-1 1 1,5-8-50,-5 3-484,7 3 280,-10-7 488,11 6 0,-4-14 0,12 5 0,2-5 0</inkml:trace>
  <inkml:trace contextRef="#ctx0" brushRef="#br0" timeOffset="-3175">2764 410 7569,'0'15'-918,"7"-7"345,-6-1 573,12-7 0,-11 0 0,11 0 0,-3 0 0,-2 0 0,2 0 0,-1-2-41,6-3 1,0 2 95,0-7 1,-1 5 50,1-5 0,0 2-37,-1-2 1,1-3 247,0 3-176,-1-3 41,1-1-250,-7-1 100,-1 7 0,-9 1-83,-3 7 1,-3 0 50,-7 0 1,-4 0-124,-1 0 1,1 0 80,4 0 0,0 7-71,1 3 1,-1-2 38,0 2 1,5-1 18,1 6 0,0 0 19,0 0 0,-3-1-4,7 1 1,0 5 45,5-1 1,0 1-82,0-6 125,0 1 0,7-2-71,3-3 0,8-2 61,1-3 0,7-3 10,-1 3 0,3-4-53,1-1 1,0-5 52,1 0 1,-2-6-44,-4 1 1,4-3 107,-4-2 0,-1 1-94,2-1 0,-2 0 26,1 1 1,-3-1-14,-6 0 1,5 1-48,-1-1 0,1 2 14,-5 3 1,-1-3-9,1 3 1,-2 2-26,-3-2 1,3 7 43,-3-2 1,3-2-23,1 3 1,1-1 6,0 5 1,0-2-9,-1-3 0,1 3 8,0-2 1,-1 2 1,1 2 0,0 0 1,-1 0 0,-5 6 0,-3-2-22,-6 6 1,0-6 18,0 6-20,0 0 0,-6 5 18,-4-1 1,-3 1-9,-2 0 1,2 0 10,3-1 1,-3 1-1,3 0 1,-3-2-9,-1-4 1,4 5 1,0-5 0,5 0-3,-5 0 1,7-4 4,-2 5 1,2-7-3,-2 2-4,3-3-193,-4-2 192,19-7 1,-8 6-19,9-4 45,-9 3 1,7 4-30,-7 3 1,4-2 139,-4 7-78,7 0 1,-6 4 4,4 1 0,2-5-37,-8 0 1,6-6 50,-5 6 1,7-7 2,-3 2 0,3-1-31,-2 1 1,3-4 11,-4 4 0,5-3-10,0-2 1,1-2 21,0-3 1,-1 4 8,1-4-37,0-4 1,-1 3-26,1-4 0,0-1-7,0 6 0,-6-7-9,1 3 1,0 0 37,5 0 0,-6 4-77,1-5 0,-2 5 47,2-5 1,3 5-22,-3-4 0,-2 5 36,2-1 4,-7-3-1,10 7-11,-11-6-46,5 7-243,-7 0 263,0 7 1,-2-1 31,-3 4 0,3 3-24,-3-3 1,2-2 27,-2 2 0,4-5-21,-4 4 37,3-5 28,2 9 8,0-12 166,0 6-189,7-7-48,-6 0 0,7 0 51,-3 0-103,-3-7 51,5 6 0,-6-11-12,4 7-108,-3 1-317,4 4 0,-6 0 0</inkml:trace>
  <inkml:trace contextRef="#ctx0" brushRef="#br0" timeOffset="-1682">3514 351 7158,'8'0'-803,"-2"0"1800,-6 0-944,-13 7 0,8-1 22,-9 4 1,7 2 9,-3-7 0,2 6-50,-2-1 1,-3 3-13,4 2 1,0 1-13,0 4 1,0-4-55,0 3 1,-3-2 89,7-2 0,-5-1-168,6 1 169,-1 0-59,-2-1 43,5 1 14,-4 0 1,11-6-36,0 1 0,6-6 117,-1 0 1,3-2-59,2-2 1,-1 0 12,1 0 0,0-5 0,0 0 1,-1-1-27,1 1 1,1 2-42,4-7 1,-4 2 37,4-2 1,-4-2-66,-1 8 1,0-6 44,-1 5 0,1-5 15,0 5-29,-1-6-20,1 3 1,0-2 4,-1 0 1,-4 7 17,0-2 0,-5-2-38,5 2 0,-2-1 32,2 1 1,-2 3-40,-3-3 1,-4 2-1,4-2-10,3 4-27,-6-6-9,5 7 60,-7 0-19,6 0 25,-4 0-21,4 0 44,1 0-39,-6 0 18,6 0 5,0 0 1,-6 0 57,12 0-65,-5 0 1,7 0 54,0 0-50,0 0 0,-1 0 34,1 0 1,-2 2-16,-3 3 63,3-4-55,-12 12 0,11-5-1,-7 7 1,-2-2-50,-8-3 1,2 3 39,-7-3 1,0 3-44,-4 2 1,-1-1 34,0 1 0,1 0-21,-1-1 1,0 1 3,0 0 0,1-1-5,-1 1 0,5-5 6,0 0 1,6-5-5,-6 4 35,6-5-26,-2 2 18,6-6 11,6 0 0,3-1-27,5-4 0,1 1 2,0-5 0,-1 4 3,1-5 1,0 5-25,0-5 8,-1 7 1,1-8 11,0 6 1,-6 0-9,1 5 1,-5 0 6,5 0 20,-7 0-23,10 0 1,-9 5 1,5 0 0,-5 1-5,0-1 5,5-3 1,-6 9-9,7-6 11,-7 0-10,10-5 1,-5 0 4,7 0 1,0-2-6,-1-3 1,1 2 3,0-7 1,-1 2 0,1-2 0,-2-3 0,-3 3 0,3 2 0,-3-2-41,3 1 37,2-6-181,-7 7 162,5 1-108,-12 7-142,6 0 237,-7 7 0,-5-4-1,0 7 1,0-5 89,5 5-123,0-1 78,0 6 1,7-2-37,3-3 0,3-2 86,1-3 1,3-3-25,2 3 0,-2-4 8,2-1 0,2 0 7,-1 0 1,5-5 3,-6 0 1,1-6 16,-6 1 1,1 2-46,0-2 0,-5 0 74,-1-4 1,-5 4-61,1 0 1,-2 2-15,2-2 1,-4-3 15,4 3 0,-5 2-97,-5-2 1,-3 7 50,-6-2 1,-1 4-201,0 1 1,0 0-300,1 0 1,-1 0-14,0 0 12,-6 0 1,5 0 230,-4 0 0,6 1 274,4 4 0,3-3 0,1 17 0,-3-2 0</inkml:trace>
  <inkml:trace contextRef="#ctx0" brushRef="#br0" timeOffset="-611">4440 631 7569,'14'0'-629,"1"0"0,0 0 569,-1 0 1,6 0 306,0 0 1,-1-2-56,-4-3 1,1 2-22,4-7 0,-4 5-47,4-5 1,-4 1 20,-1-6 1,4 5-21,1 0 1,0-1-17,-6-9 1,1 4 14,0-4 0,-1 2-57,1-1 1,0 2-9,0-2 1,-7 7 69,-3 3-276,-4-1 64,-1-5 33,-6 7 1,-2 1-61,-7 7 1,-1 0 78,-4 0 1,4 5-40,-4 0 0,4 7 56,1-3 1,0 5-93,1 0 1,0 6 72,5-1 1,-3 3-12,7-3 0,-4-2 26,4 2 1,0 2 1,5-1 1,0 0 47,0-6 1,0 1-55,0 0 1,5-6 51,0 1 1,6-5-42,-1 5 0,8-7 40,1 2 1,3-3-30,-3-2 0,2-2 33,4-3 1,3 0-30,-4-9 0,4 2 1,1-7 1,1-4 22,-1-2 1,1-4-22,-1-5 0,0 3 125,1-4 1,-1-1-47,1 2 0,-3-5-30,-2 5 1,1-1-34,-6 6 1,1-1 2,-2 1 1,-2 1-27,2 4 0,-2 3-85,-3 6 1,1 0 10,0 0 0,-2 6 23,-3-1-145,3 7 171,-12-4 1,6 9-136,-7 3 1,0 4 71,0 11 1,-7-2 2,-3 6 0,-4 1 40,-6 4 0,4 1-21,-4-1 0,-1 7 51,1 3 1,-1-3-45,2-2 1,2 2 59,-2-1 0,2-1 1,3-5 0,-1-6 9,0-3 0,5-4-39,1-1 0,5-5 132,-1 0 60,4-7-182,1 3 66,0-19 1,6 3-40,4-9 0,2 3 48,-3 1 0,4 0-36,-3 0 1,3 6-28,2-1 0,0 5 30,-1-5 1,-4 7-1,0-2 1,0 3-22,5 2 0,-1 7-5,1 3 1,-5 3 40,0 1 0,-7 3-26,2 2 1,-4-2-15,-1 2 1,0-2 14,0-3 0,-5 1-30,1 0 0,-6-1 29,5 1 0,-5-5-107,5 0 71,0-7 24,-1 3 1,4-6 133,-4 0-132,19 0 0,-4 0 43,11 0 1,-4-1 16,-1-4 1,5 3 10,-1-3 0,7-1-37,-1 1 0,-2-2 5,1 3 0,-6-3-18,2-3 0,1-3 14,-1 3 1,-1-3-10,-4-1 0,0-1 4,-1 0 1,-6 1-74,-3-1 0,-3 5 95,-2 0-125,0 7 1,-2-8 50,-3 6 0,-3 0-76,-6 5 0,-6 0-32,0 0 0,1 0 100,4 0 1,-1 1-59,-4 4 0,9-1 58,-4 5 0,5 1 43,0 5 1,-1 0-15,6-1 25,0 7 31,5 2 1,0 0-70,0-3 0,7-9 39,3-1 0,4-5-22,6 5 0,-2-7 67,6 2 0,1-4-59,4-1 1,6 0 103,-1 0 0,0-4-65,-5-1 0,1-7 6,-1 2 0,1 2-6,-1-2 1,0 1-3,1-6 0,4 5-93,0 0 1,2 6 86,-1-6 0,2 6-115,7 0 0,0 0 59,1-1 0,4 4-272,0-4 0,0 3-57,-5 2 0,0 5-547,0 0 887,0 0 0,13 1 0,4 3 0</inkml:trace>
  <inkml:trace contextRef="#ctx0" brushRef="#br0" timeOffset="3771">5131 1380 7371,'0'9'223,"-5"-1"-168,0-3 0,-2-2 2,2 7 0,-1-1-14,-4 6 11,-3 0 1,10 0-79,-7-1 89,7 1 1,-4 0-145,7-1 102,0 1-101,0 0 0,2-2 103,3-3 1,3-4-107,6-6 1,-4 0 78,0 0 0,0-1-25,5-4 0,-1 1 22,1-5 1,-5 0-7,0 0 1,-1-4 82,6 3 0,0-2-72,-1 2 0,-4-1 42,0 6 0,0-5-24,5 5 0,-6 1 2,1 4 0,0 0-14,5 0-7,-1 0 1,1 1-35,0 4 1,-2 3 43,-3 7 1,1-5-88,-6 0 0,0-1 70,-5 6-251,0 0 0,-7-1-103,-3 1 362,-3-7 0,-1 5 0,-1-4 0</inkml:trace>
  <inkml:trace contextRef="#ctx0" brushRef="#br0" timeOffset="4039">5233 1130 7307,'0'9'-92,"0"4"0,0-5 1</inkml:trace>
  <inkml:trace contextRef="#ctx0" brushRef="#br0" timeOffset="5148">5954 1395 7421,'-2'10'123,"-3"0"-158,4-7 1,-11 10 117,7-3 1,-5-2-161,5 2 2,-6 0 120,9 4 0,-4 1 1,4-2-128,-3-3 133,4 3 0,-6-10-83,7 7 0,2-7 34,3 2 1,-2-3-91,7-2 0,-5 0 107,4 0 1,1 0-115,5 0 1,5-5 51,-1 0 1,2-6 30,-1 1 0,-2-3 15,6-2 1,-4 5-18,5 0 0,-7 2 27,1-2 0,-3 2-16,-1 3 0,0 4 0,0-4 4,-1 3 1,1 2 27,0 0 0,-7 2-27,-3 3 1,1-2 1,-1 7 0,0-5-24,-5 4 24,7-5-174,-6 9 164,12-12 1,-9 6-68,5-7 0,1 0 54,5 0 0,0 0 11,-1 0 0,1-5-9,0 0 1,-6-5-16,1 5 14,0-6 0,0 9-25,0-3 32,-7-3-17,3 7 71,-6-6-36,0 7-5,0 13 0,0-8-11,0 10 34,0-10-28,7 8 68,1-12-60,7 6 85,0-1-82,-1-4 0,-4 5-15,0-7-4,-7 0-5,10 0-1,-5 0 0,2 0 22,0 0 0,-5 0-30,5 0 21,-1 6 0,5-3 46,-5 7 0,4-6-49,-3 0 79,3 5 0,2-8 6,0 4 0,-1-3-61,1-2 1,0 0 48,-1 0 0,6 0-33,0 0 0,-1-2 25,-4-3 1,0 2-23,-1-7 0,1 5 27,0-5 0,-5 1-24,-1-6 0,-1 5 134,2 0-116,3 1 0,-6-6-2,3 0 1,-2 5-43,-3 1 1,-4 4 40,4-5 1,-5 7-107,-5-2 1,-4 3 89,-11 2 1,-3 0-191,-6 0 1,-1 0 51,1 0 0,0 2-57,-1 3 0,1-2-331,-1 7 1,6-5 487,-1 4 0,1 1 0,-6 5 0</inkml:trace>
  <inkml:trace contextRef="#ctx0" brushRef="#br0" timeOffset="5440">6821 1454 7569,'10'8'-898,"0"-3"256,-7-3 692,10-2 39,-12 0 0,8 0-15,-4 0-63,-4 0 1,7 0 114,-3 0 1,-3 1-99,3 4 0,-4 3 99,-1 7 1,0 0-91,0-1 1,0 6 69,0 0 1,-1 7-3,-4 3 0,-3 1-46,-7 8 1,0-6-59,1 1 1,-6 2 63,0-2 0,-6 2-75,2-2 1,-4-8 65,-1 4 0,4-4-234,1 3 1,1-4 58,-2-1 1,-1-6-160,7 2 1,-1-10-262,5-5 539,7-4 0,-5 6 0,5 1 0</inkml:trace>
  <inkml:trace contextRef="#ctx0" brushRef="#br0" timeOffset="7272">7115 1542 7569,'15'0'-349,"-6"0"-467,1 0 734,0 0 1,3-2 269,-3-2 1,3-3-73,-3-3 0,3-3-20,2 3 1,-1-3-18,1-1 1,-5-1 70,-1 0 0,1 0-18,5 1-87,-7 6 1,4-5-45,-8 3 0,1 2 69,-5-2 0,-6 6-140,-4 0 1,-5 2 20,-4 2 0,1 0-69,-7 0 1,2 2 54,-1 2 1,3 5-56,6 5 1,-5 1 85,1 0 1,4 4-2,5 1 0,2 4 24,-2-4 0,4 1-29,6-1 1,0-4 125,0 4 0,1-4-52,4-1 1,4-5 15,5-1 1,1-5-18,0 1 1,1-4 3,4-1 1,-4 0-39,3 0 1,3-1 18,-3-4 0,7-5-35,-1-10 1,-2 4 30,1-4 0,1-2-38,4-3 1,1-3 28,-1-1 0,2-1-14,3 1 0,-3 0 6,4-1 1,-4 1-8,-2-1 1,-1-4 4,-4 0 1,-1-2 2,-3 2 1,-4 3-9,4-4 1,-2 4 7,1 2 0,-7 6-59,2 3 0,-2 4 48,3 1-11,-7 1 10,5 6-3,-12 1 26,6 7 0,-7 2-22,0 3 0,-7 3-6,-2 6 0,0 3 10,0 2 1,-1-1-86,-5 7 1,-1 4 79,-4 5 1,4 6-23,-4-6 0,2 5 11,-1-5 0,2 6 37,-2-6 1,-2 0-26,1-4 0,-5-1 0,6 0 0,-1-1 35,6-3 1,-1 1-41,0-7 60,0-5-37,7-1 21,2-12 1,7 1-28,4-7 1,-1-6 105,5 1 1,6-8-47,5-2 1,-1-1-40,-4 1 0,5 4-3,-1-4 0,1 4 11,-6 1 1,1 2-40,0 3 0,0 4 67,-1 6 27,1 0-60,0 0 0,-2 6-24,-3 4 0,-4 3-6,-6 2 0,-2 1 2,-2 4 0,0-4-19,-6 4 1,1-4 34,-6-1 1,5 0-52,0-1 1,2 1 49,-2 0-46,-3-1 1,7-4 7,-4 0-4,3-7 7,7 4 0,0-9 1,0-3-13,0 4 15,7-12 16,1 4-6,7 1 0,0 2 10,-1 6 1,-4 0-13,0 0 1,-5 1 62,5 4 1,-1-1 9,6 5 0,-5-5-56,0 1 0,-5 1 114,4-1-103,1 0 1,5-5 16,0 0 1,-6 0-12,1 0 1,-2-2-15,2-3 1,3-1 11,-3-4 0,-2-3-5,2 3 1,-7 2-34,2-2 0,-3 5 48,-2-5-183,0 7-19,0-3 150,0 19-51,-7-3 1,6 11 44,-4-7 0,3 1 20,2 0-4,0 0 0,2-1-16,3 1 1,3-5 74,6 0 1,6-7-64,0 2 1,6-4 92,-2-1 1,2 0-44,-1 0 1,1-6 68,-6-4 1,-1 2-25,-4-2 1,0 0 5,-1-4 1,1-1 75,0 0 0,-2 0-66,-3 1 0,-2-1 5,-3 0 0,-4 1-24,4-1 0,-3 0-114,-2 1 0,-7 5 74,-2 4 1,-6 4-154,-5 1 0,-1 0 52,-4 0 0,-2 0-153,2 0 1,2 5-181,-1 0 1,6 6-89,-2-1 216,-3 3 1,7 2 126,-4-1 1,11-4 109,4 0 1,3-5 32,2 5 0,0-5 0,0 4 0,7-5 13,2 1 1,9-4 5,2-1 1,0 0 182,-6 0 0,6 0-46,0 0 0,1-5 42,-2 0 1,-1-6-29,7 1 0,-6-3 19,6-2 0,-5 1-57,4-1 0,-6-1-10,2-4 0,-4 4-5,-1-4 0,4 4-128,1 1 1,-1 2-72,-4 3 0,0-1 105,0 6 0,-1-5-84,1 5 1,0 0 65,-1 5 0,-4 0-145,0 0 160,-7 0-115,4 7 1,-7 1 92,0 7 1,0 1-115,0 4 0,-7-4 61,-3 4 0,2 1 30,-2-2 1,2 1-17,-2-5 0,-1-1-39,6 1 108,0 0-63,5-1 1,0-4 69,0 0-72,0-7 76,7 4 0,1-9 31,7-3 0,-1 2-73,1-7 1,0 0 53,-1-4 1,1 2-44,0-2 1,1 2 82,4-7 0,-4 2-68,4 3 0,1-6 99,-1 0 1,4-1-5,-4 2 0,6-3-22,-2-2 0,2-4-46,-1 4 0,3-4 9,-4-2 0,-3-1-116,-1-3 1,0 3 112,-6-3 0,4 3-125,-8 1 1,1 3 133,-1 2-208,3-3 1,-9 12-85,5-4 24,-5 11 134,2 2 1,-6 9 27,0 3 0,-5 4-97,0 11 1,-6 3 85,1 6 1,-3 2-46,-2 4 0,-4 0 41,-1 5 1,1 0 4,4-5 1,-1 1-15,-4-2 1,4-5 109,-4 1 1,4-2-63,1-9 1,5 6 19,0-6 0,7 1 48,-2-5-98,4-7 129,1 5 0,6-12-92,4 4 1,8-8 145,2-2 1,6-6-85,-2 1 1,4-3-31,1-2 1,1-1 114,-1-4 1,7 4-58,3-4 1,4-1-182,1 1 1,5 1 98,0 4 1,0 5-639,-5 1 640,0-1 0,0 2 0,0 1 0</inkml:trace>
  <inkml:trace contextRef="#ctx0" brushRef="#br0" timeOffset="7838">5998 1175 7424,'-8'8'-179,"1"-2"38,7-6 1,7 0 0,1 0-1</inkml:trace>
  <inkml:trace contextRef="#ctx0" brushRef="#br0" timeOffset="8514">9687 1483 6893,'-14'0'-90,"-1"0"0,5 2 77,0 3 0,5 1-12,-4 4 1,5 3 21,-1-3 1,-1-2-70,1 2 65,0 0 0,7 3-16,3-3 20,3 3 2,13-12 0,-5 6 69,4-7 0,1 0-65,-1 0 1,-1-5 110,-4 0 1,0-6-92,-1 1 0,0 2 39,-5-2-31,4 0 0,-11-5-47,3 1 1,-5 4-154,-5 0 1,-3 5 64,-7-5 1,-4 7 103,-1-2 0,-6-3 0,3 0 0</inkml:trace>
  <inkml:trace contextRef="#ctx0" brushRef="#br0" timeOffset="9088">9967 822 7569,'0'-15'-1349,"0"7"1492,0 1 519,0 7-551,-7 13 0,4-8-32,-7 10 0,2-2 3,-2 7 1,-3-2-17,3 6 1,-3-3-52,-2 9 0,-4-2-65,-1 11 0,1-5 66,4 5 1,0-4-131,0 4 0,2-8 52,4-2 41,-4 1 1,11-14 13,-3 4 0,2-9-26,-2-1 39,3-7 1,-4 2-1,6-10 0,1-3 33,4-7 0,-3-1-35,3-4 0,-4 2 58,-1-6 1,5-1-48,0-4 1,-2-1-18,-7 1 0,0 1 21,-6 4 0,6-2 2,-6 6 1,2-4-35,-2 4 1,-2 0-12,7 6 0,-4-1-142,4 0 1,0 5 20,5 1 134,0 5 1,0-4-53,0 3 208,0 4-168,6-6 0,3 7 125,5 0 1,3 0-59,2 0 0,-2 5 64,2 0 1,4 2 32,1-3 0,-1-2-96,2 3 0,-6-3 15,6-2 0,-5 0-10,4 0 0,-6 0-36,2 0 80,-4 0-444,-1 0 124,-1 0 226,-6 0 0,-8 6 0,-8 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29:58.048"/>
    </inkml:context>
    <inkml:brush xml:id="br0">
      <inkml:brushProperty name="width" value="0.17143" units="cm"/>
      <inkml:brushProperty name="height" value="0.17143" units="cm"/>
      <inkml:brushProperty name="color" value="#33CCFF"/>
    </inkml:brush>
    <inkml:brush xml:id="br1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1044 1059 7644,'-13'2'501,"3"2"-425,-3-2 0,5 5-54,-6-7 0,-1 0 153,0 0-257,0 0 0,1 0 115,-1 0-156,0 0 198,1 0-24,-1 0 0,5-2-142,0-3 0,7-3 62,-2-7 1,4 0-48,1 1 0,1-1 66,4 0 1,3 1-11,7-1 1,5 0 10,-1 1 1,6 1 32,-6 3 1,6-2 25,-6 7 0,7 1 8,-1 4 1,-2 0 10,1 0 0,-6 4-47,2 1 1,-5 7 91,-6-2 1,-2 3-45,-7 1 0,-8 6-98,-7-1 0,-1 8 42,-9-3 1,1 2-88,-6-1 1,3 3 37,2-4 1,-1 4-13,6 1 0,-4-1 23,4-4 0,-4 4 14,4-3 1,1-4-8,4-1 0,5-4-19,0-1-15,7-1 0,-2-1 38,10-3 1,10-3-317,9-7 143,4 0-238,1 0 0,7-2 424,3-3 0,10-3 0,4-7 0</inkml:trace>
  <inkml:trace contextRef="#ctx0" brushRef="#br0" timeOffset="760">2705 941 6982,'-14'7'288,"-3"-4"-218,-2 7 0,1-2-3,-7 2 0,2 3-112,-1-3 1,-4 1 50,4-1 0,-2 8 49,1-3 0,-3 3-119,4-4 0,3 6 93,1-1 1,0 1-94,6-5 1,-4 4 69,8 1 1,2 1-40,-2-1 1,7-4 5,-2 4 29,3-4 1,4-6-1,3-2-24,4-1 1,9 2 20,2-4 0,4 0 32,-4-5 0,6 0-32,-1 0 1,-2-1 55,1-4 1,-6 1-44,2-5 124,-4-1-72,-8 2 1,-1-5-67,-7 3 1,-7 2-199,-3-2 0,-9 7 73,-6-2 1,-3 3-475,-1 2 601,6-7 0,-5 6 0,6-6 0</inkml:trace>
  <inkml:trace contextRef="#ctx0" brushRef="#br0" timeOffset="1394">4322 956 6570,'-14'5'229,"-1"0"0,0 1-179,0-1 0,1-2-19,-1 7 1,0-5-17,1 5 0,-1-5 27,0 5 13,1-1-138,-1 6 102,0 0 1,5-2-203,1-3 195,5 3-126,-2-5 108,6 0 1,1 0-7,4-3 0,3-3 1,7 4-10,0 1 1,0-4 33,-1 7-17,1-7 1,5 10 0,-2-3 5,-5 3 0,0 2 2,-8 0 1,-2 1-9,-8 4 1,-5-3 12,-9 8 0,-1-1-12,-9 6 1,7-1-68,-7 1 1,3-6 63,-4 1 0,1-9-345,0-1 351,-1-1 0,1-5 0,-1 5 0</inkml:trace>
  <inkml:trace contextRef="#ctx0" brushRef="#br0" timeOffset="2453">5586 1382 7569,'0'8'-1286,"0"1"1506,0-4 105,7-4-228,1 6 0,2-7 0,0 0 124,1 0-173,2 0 0,2-2 37,0-3 0,-1 4 0,1-4 23,0 3 0,1-3-47,4 0 0,-2-5-133,6 5 133,-6-6 0,8 3-39,-6-7 1,4 5-1,-4 1-9,-2-3 1,-2-1-34,-1-2 1,0 1 55,-1-1 0,-6 5-73,-3 0 58,3 1 0,-6-1-107,3 0 70,-3 7 1,-9-4-83,-3 7-18,-3-6 1,-1 4 64,-1-3 0,2 2-138,3-2 120,-3 3 86,11-11 0,-4 5-59,6-7 1,0 1 67,0-1-16,0 0 0,1 1-1,4-1 1,2 0-25,3 0 1,-2 1 14,-3-1 1,-2 0 67,7 1-22,-7-1-48,4 0-7,-7 1-90,0 5 0,-5 1 0,-2 5 13,-1-2 0,-2 0-63,-5 5 1,6 0-375,-1 0 523,0 7 0,2 1 0,1 7 0</inkml:trace>
  <inkml:trace contextRef="#ctx0" brushRef="#br0" timeOffset="4988">10246 1015 7569,'-8'0'-918,"1"0"827,1 0 130,4 0 1,-6 0 281,3 0-231,3 0 6,-4 0-41,6-7 1,2-1-10,2-7 0,3-4-66,3-1 0,3-4 60,-3 4 0,3-6-210,1 1 0,1-2-27,0-3 197,-7 1 0,12 0 0,-4-1 0</inkml:trace>
  <inkml:trace contextRef="#ctx0" brushRef="#br0" timeOffset="6301">12348 544 7569,'8'0'-396,"-1"0"73,-7 0 330,0-6-185,0 4 269,0-4-140,-7 6-16,5 0 54,-11 0 1,7 1 18,-4 4 0,2-1-27,3 5 1,3-4 10,-3 5 0,4-5-12,1 5 7,0 0 1,0 4 5,0 1-87,0 0 93,0-1-1,0-6 0,0 6 4,0-5-7,0 4 1,5 2 25,0 0-27,6 0 0,-8-6 4,7 1 1,-2 0 4,2 5 0,2-1 14,-8 1-19,1 0 0,-5-1 5,0 1 0,0 0 7,0 0 1,-5-1-12,1 1 1,-6 0 2,5-1 0,-7 1 40,3 0 0,0-6-38,0 1 0,-1-2 49,-5 2 1,0-3-39,1-7 0,-3 0 2,-2 0 1,1 0-12,-7 0 0,7 0-2,-1 0 0,2-7-4,3-3 0,1 2 16,3-2 1,-2 1 54,8-6 1,0 0-58,9 1 1,3-3 18,7-2 0,6 1-14,4-7 0,3 6 1,1-6 1,2 6 64,3-6 1,1 5-59,9-4 1,-3-1 22,8-4 60,-4 6 0,3-3-40,-4 6 0,1-4 1,-10 4 1,-6 1-55,-4 4 1,-12 2-101,1 3-141,-9-3 0,0 11 90,-10-2 0,-5 2-281,-9 2 1,-9 2 414,-6 2 0,-7 5 0,3 5 0</inkml:trace>
  <inkml:trace contextRef="#ctx0" brushRef="#br0" timeOffset="4023">8820 1250 7079,'7'-15'174,"-1"1"-163,4-1 0,3 0 11,-3 0 1,-2-1 34,2-3 0,0 1 0,4-7 0,1 5-16,0-4 1,4 1 10,1-1 0,-2-4-85,-8 3 0,3-2-102,-3-3 0,-2 6 12,2-1 1,-6 6 3,6-6 0,-6 7-96,0-1-67,-2-4 1,-2 6 281,0-2 0,-6 2 0,-3 3 0</inkml:trace>
  <inkml:trace contextRef="#ctx0" brushRef="#br0" timeOffset="4281">9188 985 6840,'-15'9'137,"0"2"210,1-6 1,-6 0-271,0-5-78,-12 0 1,6 0 6,-14 0 1,6 0-156,-5 0 0,5 0 12,-6 0 1,8 0-186,-3 0 1,6-2 321,5-3 0,-4-3 0,5-7 0</inkml:trace>
  <inkml:trace contextRef="#ctx0" brushRef="#br0" timeOffset="11313">13171 1 6899,'-10'9'-315,"0"1"0,6-7 369,-6 2-39,0-3 238,-5-2-213,1 6 0,4-4 29,0 3-18,-6-3 0,-1-1 1,-2 3 28,2 0 1,1 1-19,-4-5 0,4 0 44,-3 0-60,-4 0 0,0 0 5,-7 0 0,-1 0 1,-3 0 25,-5 0 0,-4 0 26,-1 0-60,0 0 1,-2 0 14,-3 0 0,4 2-11,-4 3 1,3-3 0,2 2 47,0-2-39,-7-2-541,-1 7 531,-7-6 1,-5 6-104,1-7 1,-7 5 102,1 0 1,4 1 0,1-3 45,3 2 0,1 0-42,-4-5 1,2 2 3,-6 3 0,1-4 12,-2 4-25,-9-3 1,21-2-10,-7 0 1,7 0 13,-2 0-8,0 0 0,-6 0-63,-4 0-48,-3 0 0,4 0 25,-1 0 0,7 0 56,-2 0 1,2 0 0,-1 0-29,-6 0 1,-1 0 15,1 0 12,-9 0 0,16 5 30,-7 0 0,7 0 40,3-5-72,1 6 1,-6-4 113,0 3-107,-6-4 0,5-1 55,-4 0 1,4 0 229,6 0 1,7 0-271,3 0 0,1 0 1,-1-1 114,-5-4 0,2 1-116,-2-5 1,-5 4-60,-4-5-236,6 7 290,-1-4 0,8 2-110,-4 0 105,3 0 0,1 4 93,-4-4 1,-5 3-97,-5-3 0,2 4 21,-6 1 1,5 0-6,0 0 0,7 1-1,2 4 0,0-3 6,-4 3 0,-1-2 1,0 0 10,0 2 0,-3 0-11,3-5 0,-3 0 9,8 0-264,-3 7 242,5-6 0,0 6 24,3-7-24,-4 0 1,-5 1 4,-1 4 0,-5-3 6,0 3-16,1-3 1,9-1-14,0 4 11,7-3 1,-6 4 143,4-6 1,-8 0-148,-6 0 1,-1 2-11,5 3 1,-1-4 16,-4 4 0,8-1-42,-2 0 1,7-2 28,-3 3 0,0-3-2,-5-2 3,-6 6 0,5-4 2,-4 3 1,3-4-4,3-1 0,1 0-8,3 0 0,3 0 118,7 0 1,-5 0-125,0 0 0,-13 0 25,-2 0 1,-1 2 0,-4 3 1,7-3-33,-2 2-576,11-2 595,-5-2 0,6 0-311,-7 0 312,-6 0 0,3 2-46,-7 3 0,12-4 48,-2 4 1,5-3-9,1-2 1,-3 1 8,7 4 0,-5-3 191,5 3 1,-11-4 0,1 1-182,-1 3 1,-4-3 2,5 3 0,-3-4-19,8-1 1,2 0 188,-2 0 1,5 0-201,-5 0 0,0 0 55,-5 0 0,-1 0-71,-4 0 29,4 0 0,-6 0-18,8 0 0,4 0-3,0 0 1,-5 0-3,-5 0 1,-11 2-684,2 3 635,-4-4 1,2 11 54,6-7 0,-4 4 35,14-4 1,-3 5-39,3-5 1,-5 5 44,1-5-154,-8 6 1,5-8-21,-8 7 134,14-6 0,-4 7 3,10-6 0,2 6 0,-2-1 1,-3-2 19,-2 2 0,-8-5-26,8 5 1,-3-5 26,3 4 0,7-5 311,3 1 1,3 1-333,2-1 1,-5 2 0,0-3 1,-1-2-40,1 3 1,3-2 149,-3 2 1,3-3-130,2 3 0,2-4 13,2-1 0,3 0 2,2 0 0,9 5 21,-3 0 1,4 0-30,1-5 1,-2 0 34,6 0 1,-4 0-26,4 0 1,1 0 35,4 0 0,-5 0-29,1 0 1,-1 0 3,5 0 1,1 0 2,-1 0-2,0 0 5,1 0 5,-1 0 14,7 0 35,-5 0 72,11 0-181,-5 7 32,7-6 10,0 12-9,0-11 7,0 11 6,0-5-110,0 7 104,0 0 0,0-1-29,0 1 0,0 0 23,0-1 1,0 1-85,0 0 1,0 1 85,0 4 0,5-4-3,0 4 1,0 2 31,-5 3 1,2 3-43,3 1 0,-4-4 48,4-1 1,-3 1-40,-2 4 0,0-4 51,0-1 0,1 0-38,4 6 1,-3-2 4,3-4 1,-3 4-3,-2-4 0,0 4-4,0 2 0,0-1 42,0 0 1,0 1-38,0-1 0,0 1-8,0-1 0,0 0 10,0 1 1,0-1-35,0 1 0,0-6 26,0 1 1,0-6-2,0 6 0,0-6 2,0 6 1,0-7-3,0 1 1,-5-1-5,0 2 1,0-4 2,5 4 0,-5-4-5,0-1 0,-2 4 5,3 1 1,2 0-2,-3-6 1,-1 1 14,1 0 0,0-5 10,5-1 51,0 1-67,0 5 7,0 0 1,1-6 1,4 1-19,-3-7 28,11 4-58,-5-7 0,7 0 47,0 0-78,-1 0 0,1 0 52,0 0 1,-1 0-3,1 0 0,0-2 23,-1-3 0,1 4-19,0-4 0,1 2 12,4-2 1,-4 3 0,4-3 0,-2-1 4,1 1 0,-1-2-4,7 2 1,-2 4 11,1-4 0,4-2 6,-4 2 0,4 0 7,1 5 0,6-4 53,-1-1 1,0 0-69,-4 5 1,4 0 40,0 0 0,6 0-30,-6 0 1,5 0 15,-5 0 0,6 0-4,-6 0 0,2 0-26,-2 0 0,-1 1 26,6 4 0,0-3 2,5 3 0,2-2-22,3 2 0,-3-3 10,3 3 0,1-4-30,-1-1 0,0 5 27,-5 0 1,1 0-52,-1-5 1,0 1 40,0 4 1,5-3-6,0 3 0,6-3 6,-1-2 1,-1 0-2,0 0 1,-5 4 8,1 1 0,-4 0-12,0-5 0,-1 0-4,0 0 0,5 0 7,0 0 0,5 0-15,-5 0 1,6 0 15,-1 0 1,2 0-25,-2 0 1,1 0 10,-6 0 0,2 0 0,-2 0 0,0 0-1,9 0 0,-2 0 2,8 0 0,-4 0-4,-1 0 1,-2 0 3,-3 0 1,2 0-3,-7 0 0,1 0 2,-1 0 0,2 0-1,3 0 1,3 0-1,-3 0 1,3 0 0,2 0 0,-7 0 20,-3 0 0,-3 0-19,-2 0 1,0 0 4,0 0 0,5 0 0,0 0 1,6 0 0,-1 0 0,4 0 2,0 0 0,0 0 0,-5 0 1,-2 0 0,-7 0 0,0 0-1,0 0 1,5 0 35,0 0 0,7 0-34,-2 0 0,-2 0 30,2 0 1,-2 0-22,2 0 1,2 0 3,-7 0 0,0 0 4,-5 0 0,1 0 1,4 0 0,4 0-15,5 0 0,1 0 9,0 0 1,-2-5-26,-3 0 0,2 1 23,-7 4 0,5 0 10,-5 0 1,6-5-5,-1 0 0,5 0 1,4 5 1,-2 0-19,3 0 1,-9-5-2,-1 0 0,-5 0-31,5 5 0,-5 0 40,5 0 0,1-5-41,9 0 1,-4 0 33,4 5 0,-3 0-30,-3 0 1,-4 0 15,0 0 1,-5 0-4,5 0 1,-5 0 2,5 0 1,3 0 2,2 0 0,3 0 0,-8 0 0,1 0 0,-1 0 0,2 0 0,-7 0 0,5 0 0,-5 0 0,6 0 17,-1 0 0,8 0-12,2 0 0,5 0 1,-6 0 1,1 2 9,-5 3 1,-5-3-12,-1 3 0,6-4-9,5-1 0,1 0 9,-1 0 1,-4 0-7,4 0 1,-5 0 5,-5 0 1,3 0 11,-3 0 0,3 0-18,2 0 0,6-1 1,4-4 0,-2 3-1,1-3 1,-1 2-2,2-2 1,-4 3-3,-6-3 1,6 2 5,4-2 1,1 4-146,-1-4 1,1 1 140,-6 0 1,-1 2-1,-4-3 1,0 3-8,0 2 1,0 0-3,-1 0 1,3-5 9,2 1 0,-2-1 1,3 5 0,-4-2 7,-1-3 0,-7 3-12,-3-2 1,2 2 11,-2 2 0,8 0-8,2 0 0,-4-5-20,9 0 1,-7 0-7,7 5 1,-9 0-4,-1 0 0,-6 0 8,1 0 1,1 0-5,-1 0 0,7 0 104,-2 0 1,1 0-97,-1 0 0,2-5-9,-7 0 1,3 1 2,-8 4 1,3 0 23,-8 0 0,-1 0-20,1 0 0,0 0 38,6 0 1,-1 0-18,0 0 1,-2 0-14,-3 0 1,2 0 4,-6 0 1,4 0-2,-5 0 0,-5 0 10,-4 0 1,-5 0 9,4 0 1,-6 0-11,2 0 0,-4 1-24,-1 4 11,-1-3 1,1 4 7,0-6 1,-1 0-78,1 0 0,0 0 69,0 0 1,-1 0-77,1 0 67,0 0 1,-1 0-5,1 0 0,-5-1-45,0-4 12,-1 3 99,6-4-61,0-1 1,-2 4 17,-3-7-9,-4 7 5,1-10 1,-6 9 18,4-5 1,-3 4-24,-2-5 1,0 5 19,0-5 1,0 5-25,0-5 116,0 1 0,0-6-62,0 0 0,0-4 80,0-1 1,0-1-32,0 1 0,0 2-35,0-6 0,0-1-18,0-4 1,0 3 11,0-4 0,0 9-45,0-8 1,0 4 45,0 1 0,0-2-33,0 6 1,-2-5 16,-3 6 0,4-6-56,-4 6 0,3-6 28,2 6 0,0-6 15,0 6 0,0-8 14,0 3 0,0-4-14,0-1 1,0 1 34,0 4 1,0-9-25,0 3 0,0-2 0,0 2 0,5 1-18,0 0 1,2 4 3,-3 1 1,-2 4-55,3-4 0,-2 6 58,2-2 1,-2 4-29,7 1 0,-7 0 19,2 1 0,2-1-7,-2 0 0,1 0 8,-1 1 0,-2-1 19,7 0 0,-5-1-21,5-4 1,-5 4 3,5-4 0,-7 4-31,2 1 1,1 1 28,-1-1 1,0 5-17,-5 0 1,5 1 10,0-6 1,0 5-47,-5 0 36,0 1 1,0-6-2,0 0 0,0 5 0,0 1 3,0-1 1,0-5-5,0 0 4,0 1 0,0-1-3,0 0 3,0 1 0,0-1-1,0 0 0,0 5 1,0 1 0,-5 4-3,0-5 0,0 5-39,5-5 0,0 5 34,0-5-15,0 7 0,0-5 6,0 3-10,0 3 1,-1-4 14,-4 6 0,3-2-68,-3-3 46,3 4-17,2-6 14,-6 7-43,4-6 47,-4 4-13,-1-4 18,6 6-14,-12 0 63,11 0 0,-11 0-39,3 0 0,2 0 39,-2 0 1,5 0-33,-5 0 0,5 0 23,-4 0 0,4 1 115,-5 4-125,7-3 1,-5 4 105,3-6-83,3 7-33,-5-6 0,6 6 38,-4-7-62,3 0 181,-4 0-163,-1 0 24,6 0 1,-8 5-39,5 0-45,-5 0 29,-5-5 0,1 1-135,3 4 1,-3-3 16,3 3-197,3-4 213,-6-1 1,10 0-966,-7 0 364,7 0-849,-10 0 1595,11-6 0,-11-2 0,5-7 0</inkml:trace>
  <inkml:trace contextRef="#ctx0" brushRef="#br0" timeOffset="12083">11598 1882 7460,'-8'0'146,"2"-6"1,6 2-72,0-6 54,0 1 1,0-13-92,0-2 0,0-4 60,0-1 0,6-7-29,4-3 0,1-4 75,-1-1 1,3-8-108,-3-7 1,3 0 7,2-4 0,-1 0-56,1 0 1,-2 6-77,-3-7 1,3 5 99,-3-10 0,3 7-85,2-1 0,-7 7 55,-3 2 0,1 12-155,-1-2 1,2 5 27,-2-1 0,-4 6-25,4 10 1,-3-3 49,-2 8 1,0-1-355,0 6-114,0-1 139,0 0 448,0 7 0,0-5 0,0 5 0</inkml:trace>
  <inkml:trace contextRef="#ctx0" brushRef="#br0" timeOffset="12683">10422 1970 7569,'7'-8'0,"-5"-5"5,2 3 1,3-3 148,-2-2 1,6-4 225,-1-1-243,3-6 1,-3-2-44,0-6 1,0-7 111,4 2 1,-4-3-239,0-3 0,-2-5 74,2-4 1,1-2-104,-6 3 1,7-5 32,-3 4 1,0 4-2,0 1 1,-4-2 59,5 2 1,-5-5-113,5 5 1,-2-11 61,2 1 0,3 2 34,-3 3 1,1 5-38,-1-5 1,3 7 38,-3-2 1,-4 5-123,-1 4 1,2 5 70,-2 5 0,-1 1-207,-4-1 1,5 6-199,0-1 15,0 7-189,-5-3 87,0 6 526,0 7 0,-6 2 0,-3 12 0,-5 2 0</inkml:trace>
  <inkml:trace contextRef="#ctx0" brushRef="#br0" timeOffset="13293">9364 1956 7569,'-8'0'-867,"1"0"1536,7 0-459,0-7 0,0-3-31,0-9 0,7-4-15,3-7 0,3 1 82,1 0 1,-1-7 73,-3-4-207,3-2 1,-4-4-60,5-3 1,1 2 97,0-7 0,-6 0-134,1-5 1,0 0 12,5 1 0,-1 4-45,1 0 0,-5 5 75,0-5 1,0 5-127,4-5 1,-4 2-72,0-2 1,-2-2 111,2 7 1,-4 2-33,-6 8 0,0-2 61,0 7 1,5-1-166,0 6 1,0 5 79,-5-1 0,0 5-57,0-4 0,0 6 52,0-2 0,0 4-133,0 1 0,0 1-356,0-1-141,0 0-125,0 1 840,0-1 0,0 7 0,0 1 0,0 7 0</inkml:trace>
  <inkml:trace contextRef="#ctx0" brushRef="#br0" timeOffset="13908">8012 2132 7569,'0'-16'-25,"0"-4"1,0 2 541,0-6-253,6-1 1,-2-9-147,5-1 0,-4-10 61,5 1 0,-7-4-183,2 4 1,2 3 43,-2-3 1,0-2-121,-5-7 1,4-5 72,1 5 0,0 0-16,-5-1 1,0 5-101,0-5 1,2 7 97,3-2 1,-4-2-7,4 2 1,3-4 27,2 4 1,-3-7 40,-2 2 0,1-3-15,-1-2 0,5 5 7,-5 0 1,5 9-15,-5 1 1,4 1-1,-4 9 0,0-5-4,-5 4 1,0 1-45,0 5 0,0 1-92,0 3 1,0-1 28,0 7-394,0-1 132,0 5-99,-6 7 0,-3 2-54,-5 6 510,-1 6 0,0 9 0,1 8 0</inkml:trace>
  <inkml:trace contextRef="#ctx0" brushRef="#br0" timeOffset="14491">6659 2029 7569,'-8'7'-527,"2"-6"1206,6 6-444,0-20 0,0-2 81,0-10 0,0-2-129,0 2 0,0-3 18,0-1 1,0-2-38,0-3 0,5 3-27,0-4 0,1-2 30,-1-2 0,-3-4-37,2-1 0,0-7-120,1-2 1,-4-3 68,4 2 1,-3 2-178,-2 3 1,0 1-91,0-5 155,0 5 0,0-2-14,0 5 1,0-4-80,0 1 1,-2-1-64,-3 4 0,4 1 115,-4 0 1,1 5-29,0 0 0,2 6 57,-3-1 1,3 4-97,2 6 0,0-4 74,0 4 0,-4 2-162,-1 3 1,0-2-65,5 1 39,0 0 0,-5 6-108,0-1 1,0 5-142,5 0-71,0 7 570,0-3 0,-7 6 0,-1 0 0</inkml:trace>
  <inkml:trace contextRef="#ctx0" brushRef="#br0" timeOffset="15113">5101 1956 7172,'-6'8'-893,"3"3"777,-7-6 648,6 0-269,-9-5 1,10 0-101,-7 0 1,7-2 360,-2-3-310,4-3 0,-1-6 28,-3-1 0,3-5-75,-3 1 1,4-7 117,1 1 1,0-3-180,0-1 0,0-1 91,0 1 0,0-7-174,0-3 0,0-4 92,0-1 1,0-5-129,0 0 0,0-5-14,0 5 0,0-4-26,0 4 1,-5 0 98,0 4 0,0 1-89,5 0 1,-5-1-62,0-4 0,-4 3 81,4-3 1,-2 3-59,2 2 1,2 0 47,-7 0 1,7 1-74,-2 4 1,-2 3 81,3 7 1,-6-1-38,5 1 0,-5 0 54,5-1 0,-5 6 0,5-1 0,-4 7-48,4-1 0,-5-3 25,5 3 0,-5-1-160,5 6 1,-4 4 2,4 0-370,-7 0 336,4-5 0,-5 6-702,3-1 433,-3 7 490,5-4 0,-7 14 0,1 1 0</inkml:trace>
  <inkml:trace contextRef="#ctx0" brushRef="#br0" timeOffset="15654">3014 1985 7569,'-8'-2'4,"3"-3"169,3-3 1,2-6 45,0-1 1,0 0 3,0 0 1,0-4 0,0-1 0,2-6-79,3 2 1,-3-4 22,2-2 1,-2 1-47,-2 0 1,0-7-95,0-3 1,0-4 29,0-1-29,0 0 1,0-5-60,0 0 1,-2-2 26,-2 2 0,2 4-84,-3-4 0,3 3 20,2 2 0,-5 0-53,1-1 0,-1 0 27,5-4 1,-5 1-39,0-5 1,-2 7-2,2 2 0,4 0-53,-4 4 1,-2 4-54,2 2 0,-4 3 101,4 2 1,-2 1-8,2 3 0,4 3 32,-4 2 1,-2 4-26,2-4 1,-4 4-128,4 1-203,-7 0 58,4 1 409,-7-1 0,1 7 0,-1 1 0</inkml:trace>
  <inkml:trace contextRef="#ctx0" brushRef="#br0" timeOffset="16409">1603 1706 7569,'-7'14'-240,"1"-4"-263,-4 0 520,4-7 1,4 9 542,-3-7-308,3-1 384,-4-4-466,6-6 1,0-2 45,0-7 1,0 5-71,0 0 1,0-4 160,0-6 0,0-4-66,0 4 1,5-8-20,0-1 1,4-2-140,-4-8 1,5-1 63,-5-4 0,2 0-109,-3 0 0,0 0 38,6 0 1,-2 0-153,1 0 0,5 0 59,-5 0 0,-2-1 1,-2 1 1,1-5 30,-1 0 0,0-1-109,-5 1 1,5 8-46,0-3 0,0 10 104,-5-1 1,-2 4-85,-3 2 0,2 1 101,-7 4 0,5-3-15,-4 8 1,5-1 5,-1 6 1,-1-1 15,1 0 1,-2 0-17,2 1 1,4-1 38,-12 0 0,11 6-43,-3-1 188,4 6-163,-6-2 197,5 6 21,-4 0-203,-1 0-2,6 0-2651,-6 0 1266,7-7 1378,0 6 0,0-6 0,0 7 0</inkml:trace>
  <inkml:trace contextRef="#ctx0" brushRef="#br0" timeOffset="17252">1559 1853 7375,'0'8'-468,"0"-2"684,0-6-114,0 7-22,0-5 22,0 4-50,0 1 0,0-4 65,0 7 22,0-7-34,-7 10 23,6-5-39,-6 0-27,7 5 1,0-9-1,0 5 1,0-4 6,0 5-1,0-7-29,-6 10-20,4-11 1,-5 6-163,7-3 195,0-3-701,0 4 1,0-6 0</inkml:trace>
  <inkml:trace contextRef="#ctx0" brushRef="#br0" timeOffset="18546">11804 500 6885,'0'8'-570,"0"6"709,0-13 13,-6 12-29,4-11-66,-5 4 1,7-4 123,0 3-69,0-3 1100,0 4-1049,0-19 0,0 3-64,0-9 1,0 7 19,0 2 1,0 1-54,0-6 0,0 0 40,0 1 0,0-1-91,0 0 0,0 0 43,0 1 0,0-1-104,0 0 0,0 6 100,0-1-144,0 6 25,0-9 57,0 12-144,0-6 80,0 20 0,-1-8 40,-4 10 0,3-4-5,-3 4 1,-1 0-43,1-1 1,-5 1 51,5 0 0,-1 4-29,1 1 1,3 0 22,-3-6 1,4 1 15,1 0 1,-2-1 17,-3 1 1,3-5 12,-2 0 43,2 0 1,2 4-75,0 1 1,0-5 43,0 0 1,0-6-32,0 6-145,0-7 1,-2 6 33,-3-4-272,4-4 0,-7 6 20,3-7 367,3 0 0,-11 6 0,5 2 0</inkml:trace>
  <inkml:trace contextRef="#ctx0" brushRef="#br0" timeOffset="39811">7483 971 6773,'8'-8'798,"-2"1"-642,-12 0 1,-2 6 6,-7-4 0,-1 3-50,-4 2 1,4 0-17,-4 0 0,4 2-9,1 3 0,0-2-98,1 7 1,-1 0 71,0 4 0,2 1-11,3 0 0,-3-1-109,3 1 0,2 5 75,-2-1 1,7 1-61,-2-5 1,4 4 71,1 1 0,0-1-71,0-4 0,0 5 47,0-1 1,6 1 5,4-5 1,3-2 7,2-3 1,4 1-1,1-6 1,6 0-22,-1-5 1,4 0 15,5 0 1,-3-2 150,4-3 0,-4-3-85,-2-7 1,0 1 96,1-1 1,-6-5-15,1 1 0,-7-6 65,1 6 0,-4-6-191,-5 6 0,1-6 69,-6 5 1,-1-1-181,-9 2 0,-4 2 67,-5-2 0,-6 4-60,1 5 1,-8-1 73,3 6 0,-2-5-365,1 5 1,-2 0-113,2 5 0,-1 0-813,1 0 1283,4 7 0,0 1 0,-2 7 0</inkml:trace>
  <inkml:trace contextRef="#ctx0" brushRef="#br0" timeOffset="40816">11069 1382 7312,'0'-10'270,"0"1"0,5-1-149,0-5 1,1 0 42,-1 1 1,-1-1-90,5 0 0,0-6 71,0-3 1,3 1-105,-7-2 1,5 2-37,-6-1 0,3-2-144,-2 6 1,-4-4 120,4 4 0,-3 0-193,-2 6-563,0-1 390,0 0-553,-7 1 936,6 6 0,-12 1 0,5 7 0</inkml:trace>
  <inkml:trace contextRef="#ctx0" brushRef="#br0" timeOffset="41140">11275 1132 6675,'0'9'428,"-7"-3"-17,-2-6-208,-4 0 0,-2 0 8,0 0 0,0 0-49,1 0 1,-6 0-58,1 0 0,-8 0 39,3 0 1,3-5-78,1 0 0,-1-1-19,1 1 1,-1 2 28,1-7 1,4 0-9,-4-5 1,9 1-141,1-1 0,2 0 16,-2 0 1,4-6 62,6-3 0,0 1-218,0-2 1,6-4 73,4-5 0,3-5-348,2 4 1,0 1 214,-1 5 0,4 4 269,-3 1 0,9 6 0,-7-4 0</inkml:trace>
  <inkml:trace contextRef="#ctx0" brushRef="#br0" timeOffset="51932">9055 721 7360,'0'-8'560,"-6"1"-233,4 7-193,-11 0-53,5 0 0,-7 0-83,1 0 0,-6 0 118,0 0 1,-6 0-173,2 0 1,-4-5 88,-1 0 0,-1 0-64,1 5 1,1-1-43,4-4 1,-3 3-125,8-3 0,-1-1-186,5 1 1,1 0 47,-1 5 335,7 0 0,-5-7 0,5-1 0</inkml:trace>
  <inkml:trace contextRef="#ctx0" brushRef="#br0" timeOffset="54925">1676 2441 6517,'0'8'730,"0"-2"-639,0-6-39,0 7 1,0-4 0,0 7 0,0-5 0,0 5 1,0-5-15,0 4 0,0-4-13,0 5 0,0 0-26,0 5-1,0-1 0,0 1-18,0 0 0,0-1-8,0 1 1,0 0-101,0-1 133,0 1 1,5 0-20,0-1 1,0 1 5,-5 0 1,0 0-16,0-1 12,0 1 1,0 0 20,0-1-19,0 1 15,0 0 1,2-2 16,3-3 1,-4 3 23,6-5-44,-7 0 1,5 0 16,0-3-13,0-3 0,-4 4 100,4-6-95,-3 0 1,6 0 70,-3 0-60,-4 0-13,12 0 1,-4 0-1,5 0 0,-4 0 7,0 0 0,0 0-29,4 0 0,-4 0 24,0 0 1,0 0 21,5 0 1,-1 0-25,1 0 1,5-5 17,-1 0 1,1 1 15,-6 4 0,6 0-15,0 0 1,1-5 10,-2 0 1,-1 0-16,7 5 1,-6-5 6,6 0 1,-5 0-4,4 5 1,-4-5 12,4 0 1,-4 0-15,4 5 0,1-4-11,4-1 1,2-2 4,4 2 1,-3 4 3,7-4 0,1 1 24,4 0 0,-5 2-22,0-3 0,0-2 1,5 3 0,-6-1 3,-4 5 0,2 0-19,-2 0 0,2-5 9,-1 0 1,-3 0 3,8 5 0,-1 0 24,5 0 1,2 0 0,3 0 1,-4-5 0,4 0 1,-3 0-23,-2 5 1,-5 0 45,1 0 0,-1-5-31,5 0 0,0-1-51,0 1 1,2 3 22,3-2 1,-2-3-3,7 2 1,-2-5-8,2 5 0,-3 0-7,-7 5 1,0-4-7,0-1 0,-5-2 22,0 2 0,6 4-8,4-4 1,0 3 3,-5 2 1,5-2-9,0-2 1,5 2 7,-5-3 1,0 3-15,-5 2 0,-5-5-3,0 1 1,0-1-3,5 5 1,0-2-8,1-3 0,5 4 17,4-4 0,-2 3-14,2 2 0,-5 0 11,5 0 0,-11 0 15,1 0 1,-5 0 2,0 0 1,4 0 2,-4 0 0,3 0 3,2 0 1,0 0-16,0 0 0,1 0 7,-1 0 1,0 0-5,0 0 0,-5 0-25,0 0 0,-4 2 24,4 3 1,-7-4-30,3 4 1,2-2 20,2 2 1,2-3-3,-1 3 1,7-2 17,-3 2 1,3-3 1,-3 2 1,1-2-12,-1-2 1,-2 0-4,-3 0 0,2 0-16,-7 0 0,1 5 18,-6 0 1,5 0-25,1-5 1,6 0 16,-2 0 1,2 0-3,-2 0 0,6 5-5,-5 0 0,5-1 5,-5-4 0,-3 2 4,2 3 0,-6-3-5,1 3 1,-1-2-1,1 2 0,-3-4 6,4 4 0,1 2 0,-2-2 0,7 0-4,-2-5 1,3 4-8,2 1 1,1 0 2,-1-5 0,-5 0 0,0 0 1,-1 0-1,1 0 1,-2 5 2,-2 0 0,-3 0-6,8-5 1,-3 5 3,2 0 1,9 0-14,-4-5 0,3 5 11,-3-1 0,0 1-13,0-5 1,-1 5 16,-4 0 0,-1 2-6,-4-2 0,-3-4 7,3 4 1,-1-2-8,1 2 1,-3-3 8,4 3 0,0-4-7,0-1 1,1 5 21,-2 0 0,-1 0-17,6-5 1,-6 0 0,1 0 0,-2 0-6,3 0 1,-9 0 4,3 0 0,-4 0-6,-1 0 0,4-5 5,-3 0 1,-3 0-7,3 5 1,-1 0 4,6 0 0,-1-4-4,1-1 1,4 0 0,0 5 1,5 0-1,-4 0 1,-1-2-20,-5-3 0,1 4 19,-1-4 1,1 3-41,-1 2 1,-4 0 34,-1 0 1,-6 0-29,2 0 0,1-5 24,-2 0 0,1 0-18,-5 5 1,4 0 9,1 0 1,1-1 2,-1-4 1,-4 3 16,4-3 0,-4 4-18,-1 1 1,1 0 16,4 0 1,-4-5-13,4 0 0,-4 0 25,-1 5 0,-6 0-20,1 0 1,0 0 33,5 0-27,-1 0 1,1 0 1,0 0 1,-5 0 1,-1 0 0,-4 0-6,5 0 1,-5 0 4,5 0-1,-7 0-1,10 0-1,-11 0 0,6 0 0,-3 0-7,-4 0 0,8 0-10,-4 0 8,-4 0 0,12 0 6,-3 0 1,-2 0-45,2 0 0,-5-5 34,5 0-28,-1 0 18,6 5 19,0 0 4,0-6 1,-1 4 1,-4-4 23,0 6-38,-7 0 35,4-7-23,-1 5 106,-4-4-92,4-1 1,-6 4 18,0-7 31,0 7 9,0-10-25,0 5 1,0-2-26,0 0 1,0 5 141,0-5-99,0 7 111,0-10-133,0 5 1,0-7 9,0 1 1,0 4-5,0 0 0,-5 0 4,1-4 1,-1-1-44,5 0 0,0 0 34,0 1 1,0-1-74,0 0 1,0 1 65,0-1 1,0-1-113,0-4 0,0 4-7,0-4 1,0 4-70,0 1 1,0 5 101,0 0 0,-2 2-574,-3-2 228,4-3 0,-8 12 152,4-4 0,2 3-940,-7 2 1183,1 0 0,-13 7 0,-1 1 0</inkml:trace>
  <inkml:trace contextRef="#ctx0" brushRef="#br0" timeOffset="80258">1544 1970 6681,'0'8'230,"0"-1"1425,0-7-1456,7 0-30,-6 0-108,6-7 0,-7 4-3,0-7 0,0 1-13,0-6 1,0 0-4,0 0 1,0-1 34,0-3 0,0-3-55,0-2 0,0-4 45,0 4 0,0-3-69,0 3 0,1-7 56,4 6 1,-3-6-114,3 7 1,-3 1 79,-2-2 1,0 3-12,0-3 1,0 4-143,0 6 157,0 0-62,0 1-6,0-1 63,0 7-25,0 1 220,0 7-266,0 13 0,0-3 63,0 10 1,0-4-51,0-1 0,0 0 36,0-1 1,0 1-44,0 0 1,0-1 30,0 1 1,-5 0-3,0-1 1,0 6 4,5 0 0,-2-1 1,-3-4 1,4 0 3,-4-1 1,3 6 1,2 0 1,-5 1 17,0-2 1,0-1-23,5 7 1,-1-2 28,-4 1 1,3 2 6,-3-6 0,4 0 3,1-6 0,0 3 8,0 2 0,0-7 170,0 2-118,0-2 1,0-2 59,0-1-61,0-5 248,0 2-351,0-19 53,0 10-20,0-17 0,0 12-3,0-7 0,0 1 11,0-1 0,1 0 1,4 1 0,-3-3 5,3-2 0,-4 1 3,-1-7 1,0 6-19,0-6 1,0 2-3,0-1 1,0-2-39,0 6 0,0-1-229,0 1 55,0 4 1,0-5-3,0 6 0,0 5-252,0 0 190,0 7-255,0-4 122,0 1 26,0 4 51,0-4-6,0-1-207,0 6 442,0-6 1,-6 7 0,-2 0-1</inkml:trace>
  <inkml:trace contextRef="#ctx0" brushRef="#br0" timeOffset="80883">1485 2029 7569,'0'8'-1204,"0"-1"1675,0-7-281,7 0-7,-6 0 114,6 0 6,0-7-150,-6-1 1,6-7-42,-7 1 1,5-1 2,0 0 0,-1-4-21,-4-1 1,5-6-3,0 1 0,0-2-55,-5-3 1,5 1 69,0-1 0,1-5-67,-1-5 0,-3-2 53,3-2 0,-2-7-191,2-3 1,-3 4-159,3 1 1,-4 0-177,-1 5 0,0-2 432,0 11 0,0-5 0,0 2 0</inkml:trace>
  <inkml:trace contextRef="#ctx0" brushRef="#br1" timeOffset="87043">1412 1632 6148,'-7'8'285,"6"5"-262,-12-4 1,4 5 11,-5 1 1,4-5-1,0 0 0,5-2-16,-5 2 1,2 3-10,-2-4 1,-3 0-16,4 0 1,0 0 41,0 0 1,0 4-57,0-3 1,-4 2 45,3-3 0,-3 4-32,-2-3 1,5-2 19,0 2 0,1-2-84,-6 2 86,7 3-58,-5-11 35,5 11-7,-1-11 82,3 4-67,6-12 0,1-1 0,4-4 13,5 1 0,3-2-8,2-7 0,0 2-7,-1-2-1,1-4 0,5 5 1,-1-6 0,6 1 21,-6-2 1,3 4-1,-3 6 0,-2-4 18,2-1 1,2 0 0,-1 6 1,-2-1 1,-2-5 87,-1 1 1,-5 1-101,0 8 1,-6-3 18,6 3-44,-7 4 0,4-2 2,-7 3-47,0 3 0,0-3 88,0 10-131,-7-3 88,6 11-49,-12-12 43,11 12 1,-11-11-35,3 3 1,2 3 32,-2 2 1,1-2-43,-6 2 0,-1 0 14,-4 4 24,4 8 0,-7-6 0,5 5-31,-2 0 0,-4-4 19,4 2 0,-1-2-64,1-3 1,4 1 20,-4 0 0,-1-1-5,1 1 1,2-5 32,9 0 1,-4-5-1,3 4 0,2-4-59,-2 5 12,7-7 17,-10 4-21,11-7 113,-11 0-89,11 0 155,-4 0-66,6-7 1,5-1 21,-1-6 0,8 0-50,-2 5 0,-2-4 65,2 3 0,-1-3-54,6-2 1,0 0 79,0 1-77,-1-8 0,3 4 0,1-6 18,1-2 1,7 1 0,-1-4-16,-4 3 1,7-12 1,-4 4 1,-1 3-7,2-3 1,-6 3-1,4 1 2,-2 1 0,-1 1 4,-5 4 0,-6-3-64,1 8 74,-7-1-33,11 5 0,-13 6-5,4-1 1,-3 7 1,-9-2 12,-3 10 0,1 3-3,-6 6 1,2 1 5,-12 0 0,6 4-5,-6 1 1,1 6-13,-6-1 12,-6 2 1,5 3-1,-3-1-86,3 1 1,2 4 79,-1 0 1,1 1-52,-1-6 1,3 0-173,2 1 209,-3-7 0,12-2 0,-4-6-105,4-1 0,3 1 76,3 0 0,-1-6-134,6 1 180,-6-6 0,7 7 0,-6-6 0,7 6 0,-3-3 0</inkml:trace>
  <inkml:trace contextRef="#ctx0" brushRef="#br1" timeOffset="88188">868 647 6872,'8'0'-609,"-1"0"728,-1 0-1,-4 0-61,11-6 1,-10 3 0,7-7-3,-7 6 11,4-2 11,-7-1-113,0 6 85,0-6 1,-7 14-97,-3 3 0,-9 9 79,-6 6 1,-2 2-135,-3 3 113,-6-1 0,-1 7 1,-7 2-24,-1-1 0,6 4 3,0-7 1,6 1-5,-1-6 0,3 0-47,2 1 57,6-7 1,0-2-2,3-6-59,11-1 0,-11-1 56,10-3 0,2 2-132,-2-7 125,7-1-3,-4-4-9,7 0 15,0-6 1,5-2 54,0-7 1,5 4-56,-5-4 0,6 7 41,-1-12 0,2 7-27,-3-6 0,4 2 6,-3 2 1,3-1-5,2-3 1,-5 2 17,0-2-13,-1 2 1,6 3 28,0-1-2,-7 0-22,-2 7-1,-6 2 0,-1 6-1,-4 0 0,2 1 18,-7 4-20,0-3-1,-5 11 1,1-7-23,-1 4 0,0 2-17,1-8 33,-1 8 0,5-9 0,0 5-75,-1-1 73,4-2-59,-6-5 49,12 0 2,-6 0 0,7-7 5,0-3 0,2-3 0,3-1 1,3-1 111,7 0-113,-7 1 1,5-6 42,-3 0 1,3-4 8,1 4 0,1 1-22,0 4 0,-1-5 0,-1 1 48,-3 1-100,3 1 49,-5 3 0,1 4 31,-4 0-25,3 7-21,-7-4 0,4 7-14,-10 0 14,-3 0 0,-7 5 6,1 0-73,-7 7 1,3 1 65,-7 6 0,5 2-212,-4-1-6,6-4 152,-3 6 1,4-3-103,-2 1 1,3 4 33,-4-4 1,4 0 17,1-6 107,0 7 0,1-4 0,-1 4 0</inkml:trace>
  <inkml:trace contextRef="#ctx0" brushRef="#br1" timeOffset="89062">515 1559 7569,'0'8'-1311,"0"0"1207,0-3 144,0-3-12,-6 11 0,-3-5-3,-5 6 0,-1 0 0,0-1-53,1 1 1,-1-2 50,0 7 0,-4-2-91,-1-3 74,1 1 0,9 0 0,0-1-8,-2 1 0,4-5-134,-1 0 135,5-7 1,-7 5-60,6-3 51,0-3 0,5 3 15,0-10-17,0-3 0,7-7 67,2 0 0,1-4 75,5-1-129,-10-6 1,19 8 33,-9-7 1,3 2 7,-3-1 1,-1-2-18,1 6 0,0 1 1,-1 4 32,1 0 1,-5 1 35,0-1-57,-1 0 0,1 2 10,0 3-84,-7 4 1,2 6 96,-10 0-105,-3 6 0,-11 2 60,-1 7 1,0 0-105,6 0 0,-6 4 89,0 1 0,1-1-71,4-4 58,1 0 0,-1-1 0,0 1-41,0 0 0,6-7 5,-1-3-6,7 3 69,-4-6-56,7 4 58,0-19 0,0 3-30,0-9 1,7 1 31,2-2 0,0 2-6,0-6 0,1 4 5,5-4 1,-2-1-5,-3-4-12,3 6 1,-7-3-1,6 6 13,-3 2 1,-5 2-4,1 1 38,3 0 1,-7 6-34,4-1 17,-3 7 1,-4-2-34,-3 10 1,-1-2-2,-4 7 0,-3-1-26,3 6 1,-3-2 38,-1-3 1,-1 3-125,0-3 1,0 3 65,1 2 1,4-2-113,0-3 91,7 3 0,-9-10 0,6 5-193,-2-1 258,4-3 0,-2-4 0,6 0 0,0 0 0</inkml:trace>
  <inkml:trace contextRef="#ctx0" brushRef="#br1" timeOffset="89832">1456 765 7569,'15'0'-1425,"-6"-2"1402,1-3 0,-5 4 77,5-4-37,-7 3 283,4 2-291,-7 7 1,-7 1 1,-3 7 1,-3-1-10,-1 1 0,-1 5-7,0-1 1,1 1-22,-1-5 0,0-2 47,0-4-37,1 4 15,-1-11-9,7 5 0,1-9 10,7-3 1,0 0 1,0-10 0,7 2 110,3-11-109,3 6 0,-3-10 11,-1 4 0,1 1 0,5 0 4,0 2 0,-2-1 18,-4 3-25,4 3 1,-9-4-1,4 9 3,-2 1 20,-1 0 3,2 2-45,-6 1 1,-7 19-1,-14 4-4,-6 5 1,2 2 17,-1 2 1,2 1-21,-1-7 1,-2 6 18,6-6-41,1 1 0,4-5 31,0-1-45,0-5 43,7-3 0,3-12 7,10-4 0,3-10 0,7 2 1,0-6-6,0-2 1,-1-1 34,1 3 0,0-2-32,-1 6 1,1-4 20,0 4-16,-7 1 0,3 4-59,-6 0 1,0 5-26,-5 1-48,0 5 0,-6-1-52,-4 10 181,-3 3 0,-2 14 0,0 1 0</inkml:trace>
  <inkml:trace contextRef="#ctx0" brushRef="#br1" timeOffset="92018">11657 603 6017,'-8'0'97,"0"0"-78,3 0 1,2 5-1,-7 0 0,0 6-6,-5-1 0,1 3-7,-1 2 16,-6 0-96,-2 6 86,-7-5 0,1 10-9,0-6 1,1 5-6,3-6 1,-1 1-4,7-6 0,-1-1 17,5-3-21,1-3 15,5-7-4,3-7 0,8-6 38,2-6 1,5-3-35,5 3 1,-1-2 8,-3-4 1,8-3 0,-3 5 11,1 1 1,5-6-8,-1 3 1,5-1 17,-6 2 0,1-2 2,-6 6 1,1-5 12,0 6-32,-7-1-4,5 6 0,-11 4 12,3 0 13,-4 7-39,-1-10-16,0 11 2,0-5 1,-6 7 7,-4 0 0,-3 5-5,-2 0 1,-6 8 1,-4 2 0,-4 0 2,-5 4 1,3 3-7,-4-3 10,4 7 0,2-9-9,0 2 1,1 2 7,3-1 1,4-5-1,6-7-51,1-2 1,4-1 18,0-5 13,7 0 1,1-6 16,7-4 1,11-10 1,-1-4 0,5-2 93,-1 1-102,-2-3 4,4 12 0,-2-10 38,1 6 1,5 1-2,-6 4 0,1 0 7,-6 1 0,-4-1-24,0 0-1,-7 7-41,10-5 40,-11 11-2,-2-4 1,-8 12-48,-7 4 50,0 3-7,-6 2-48,-2 0 45,0-1 1,1 1-28,2 0 0,4 0-3,-4-1 1,4-4 4,1 0 0,2-5 13,3 5 1,-3-7-32,3 2-7,4-4 37,-7-1 12,11 0-20,-4 0 66,6-6-60,6-2-2,-4-7 65,11-6-56,-12 4 1,12-5-4,-3 2 18,-3 4 0,4-6-11,-6 8 0,5-1 4,-5 0 0,0 1 0,-5-1-2,0 7 51,0 1 0,-7 7-48,-3 0 1,-3 2 7,-1 3-7,-1 3 0,0 7-24,1-1 1,-6-4 0,0 0 0,1 0-42,4 4 1,0-4-108,1 0 1,-1-5 166,0 5 0,1-1 0,-1 6 0</inkml:trace>
  <inkml:trace contextRef="#ctx0" brushRef="#br1" timeOffset="93797">11613 971 6323,'-8'0'-91,"1"0"129,1 6 1,2-3 13,-5 7-27,-1 0 0,0 3-36,0-3 0,0 3 1,-3-3 25,4 3 1,-6 2-11,0-1 0,1 1-32,-6 0 0,4-1 39,1 1 0,0 0-68,1-1 60,-1 1-26,0 0 1,5-5-32,1-1 17,5-5-7,-2 2 41,6-6 1,6 0-2,4 0 0,3-6 8,2-4-13,0-3 1,-1 3 29,1 0-33,6 0 21,2-4 1,0 4-11,-4 0 0,-2 7 7,-3-2 37,-5 3-43,-3 2 0,1 0 0,-6 7 3,4 3 0,-5 1-2,-5-1 1,-1 8-1,-4-3 1,-8 4 0,2 1 19,-5 4-18,3 4 0,-10-3-3,3-1 0,-1 1-2,2 4 0,-2 0-11,6 1 14,0-7 1,1-1 0,-1-2-17,7-10 0,2 9 16,6-9-6,0-3 3,5-1 0,0-6 0,6-5-2,4 1 2,3-8 0,2 6 0,0-6-4,-1 2 0,1 5 0,0-4 1,-5 5 9,-1 0-7,1 2 1,0 2 6,0 0-7,0 0 0,-2 0 3,-2 6 0,-6-2 0,0 5-3,0 3 0,-6 1 0,-1 2-9,-3-1 0,-1-4 9,6 0-14,-6 0 0,4 0 15,-3-1-1,4-5-14,-1 9-2,6-12-4,-6 6-1,7-7-13,0-7 31,0 6 0,2-6-7,3 7-1,-4-6-3,6 4 33,-1-5-35,2 7 55,1 0-45,4 0 27,-12 0-13,6 0 0,-24 7 73,-2 3-76,-4 3 0,3 2 24,1-1 1,-6 1-12,6 0 0,-3-1 2,3 1 1,1 0-15,-7-1 1,7-4 0,-1 0 0,3-5-4,1 5 1,0-7-5,0 2 1,6-3 8,-1-2 0,7-2-3,-2-3 0,3-3 63,2-7 0,0 0-58,0 1 1,5-6 15,0 1 1,5-3-12,-5 3 1,1 2 47,-1-2-58,-3 2 0,4 3 35,-6-1-80,0 7 57,-6 1 1,-3 7-21,-5 0 0,-3 7 18,-2 3 0,2 3-1,-2 1 0,-2 6-2,1 0-5,-6-1 0,10-4 0,-6-5-6,8 0 1,-3-2 0,-2 2 0,7 1 0,-2-6 1,4 1-17,0-1 14,-3-3 0,10 4 1,-7-6-5,7 0 5,-10 0-1,11 0 2,-5-6 0,7 3 0,0-7 0,0 5 0,0-5 0,0 7 0,0-10 0,0 10-32,0-7 31,0 0 0,0 0-26,0 0 1,0 5 8,0-4-7,0 5 21,0-9 1,-1 10-4,-4-7 9,3 7-8,-4-10 1,6 10 14,0-7 1,0 5-15,0-5 1,0 0 11,0-4 1,1-1-9,4 0 0,-2 1-53,7-1 51,-6 0 3,9 0-3,-12 7 21,6 2 1,-7 7-22,0 4 0,-7 3 40,-3 7-39,-3 0 3,5 0 1,-5-1 1,3 1 1,-3-2-234,-1-3-1,-1 3 231,0-11 0,7 17 0,1-3 0</inkml:trace>
  <inkml:trace contextRef="#ctx0" brushRef="#br1" timeOffset="96863">11936 1368 7569,'0'8'-1631,"0"5"1608,0-12 185,0 6-32,0 0-122,0-6 202,0 6-188,0-1 1,0-3-67,0 7 61,-6 0-23,4 5 1,-11-1-1,3 1 1,-3 1-102,-1 4 110,-1-4 0,0 6 1,2-8-57,3 1-6,-3 0 40,5-1 1,0-5 8,1-3 0,9-6-4,3 0 1,-2 0 21,7 0 1,0-1-13,4-4 0,1-4 0,2-5 10,2-1 0,2 0 17,4 1-27,3-1 1,-6 0 13,8 1 1,-6-1 12,1 0-23,-7 0 0,8 1 14,-6-1 1,-1 0 17,-4 1-20,0 6-2,-1-6-3,-6 13 1,-1-4-8,-7 10 1,0 0-2,0 9 0,-7-2-20,-2 7 0,-4-2 9,-2-3 1,0 6-72,0 0 63,1-1 1,-1 1-1,0-1-4,1-1 1,-1-1-11,0-3 11,1 1 0,1 0 31,3 0-22,3-7 1,7 0 10,0-3 5,0-4 1,2 4 15,3-10 1,3 2-25,7-7 0,-1 1 0,3-6 17,2 0 1,2 0-8,4 1 1,1-6 0,-6 1 1,1-1 26,-2 5-32,-2 1 1,4-1 0,-6 0 1,4 0-1,1 1 2,-2-1 0,-2 2-8,-1 3 8,0 4 9,-7-1-6,-2 6 0,-6 1-4,0 9 0,0 4 0,0 2 1,-5 0-13,1-1 12,-8 8 0,4-6-5,-7 4 1,5-4 4,1-1 1,4-6-4,-5 1 0,7-6-1,-4 2 1,7-6 1,7-6 0,1-3-1,7-5 1,-1-1 0,1 0 0,0 1 0,-1-1-18,1 0 18,0 0-1,-1 7 1,1-5 1,0 3-2,0 4 0,4-6-22,1 8 12,-1-1 5,-4 5 0,-2 1 5,-3 4 1,-4 8 1,-6 7-5,-6-1 1,3 1 7,-7 0 1,5-1-8,-5-4 0,7 0 16,-2-1-16,-3 1 1,6 0 9,-4-7-8,6-2 2,0-6 0,6 0-1,4 0 1,3 0-1,2 0 0,-1-6-1,1-4 1,1 2 0,4-2 8,-4 0-8,6-4 1,-3-1-1,1 0 0,-1 1 0,-4-1 0,0 0 1,0 0-2,-7 7 2,5-5-1,-5 12 0,2-6 1,0 7-2,-7 7 0,3 1 1,-6 6 1,-1 3-2,-4 2 1,2-2-1,-7 2 1,2-1 0,-2 2 0,-2-4 0,7 4 0,-6-10 0,9 3 0,-4-10 21,6 7-20,0-7 0,0 4 1,6-9 0,4-3 0,3 2 30,2-7 0,0 0-31,-1-5 1,1 1-1,0-1 1,-2 0-1,-3 1 1,3 4-3,-4 0 1,0 5-14,0-5 17,-5 7 0,4-3-1,-3 6-4,-4 0 12,6 6 1,-7 2-11,0 7 0,-2 0-2,-3-1 3,-3 1 0,-2 0 0,1-1 0,-1 1-27,-5 0 28,0-7-4,7-1 0,2-9 1,6-3 55,0-3-54,0-7 1,1-1 1,4-4 0,-1-3 0,5-6 1,-4 0 0,5-1-1,-7 7 1,9-9-1,-6 2 0,2-1 0,1 0-1,0 2 0,4-1 48,-3 1-44,3 0 9,2-1 0,0 1 16,-1-1-26,1 1 1,-2 4 0,-3 1 0,1 6 4,-6-2 0,0 9-8,-5 1 1,-1 7-2,-4-2 1,-3 5-3,-7 5 1,0 3 14,0 7-36,-6-1 0,5 6 25,-4 0 0,-1 4-40,1-4 9,-6 6 0,5-8 6,-3 6 1,-4-6 0,3 4-17,-2-1 0,-1-5-3,3 4 0,-1-4 20,7-1 1,-1-5-1,5-1 1,2-4 26,3 5-29,4-7 23,-1 4-4,6-7 1,-6-2 6,7-3 0,7 2 4,2-7 1,5-4 81,0-6-92,7 0 1,-3 1 0,5-2 28,-1-2 0,2 3 7,-4-4 1,4 4 22,-4-5 0,4 3-30,-4-3 0,1-3 4,-1 4 1,-2-6-16,6-4 1,-6 2 0,2-8 1,1 8-8,-1-3 0,-1 4-6,-4 2 1,-2 4-58,-3 1 81,3 6-49,-12 3 31,6 9 0,-14 7-9,-2 4 0,-6 5-1,-5 10 1,2 3-1,-6 6 0,4-5 0,-3 1-24,2 1 1,-5 2-3,1 1 0,-2 1-44,-3-1 0,1-4 61,0-1 1,-1-1-63,1 1 58,6-2-11,2-8 75,6 1-77,0-7-6,7 5 97,2-11-93,6 4 44,0-19-23,6 4 0,7-14 35,7 3 0,1-3 0,-3-6-2,2-1 0,6 1 30,-2 0 1,-1-6-41,2 1 120,-8 0-122,5 4 0,-3-4 13,1 0 31,0-1 0,-1 1-28,1 0 0,1 0-29,-1 4 1,-4 2 16,3 4 0,-7 3-3,-2 6 1,-2 0 27,2 1-128,3 5 126,-12-4-98,6 12 55,-7-6 1,-7 14-5,-2 2 1,0 0 1,0 0 1,-1 1 5,-5 5 0,-4 1-88,-1 4 86,0-4 0,6 5-17,-1-6 1,0-2-4,1-3 1,-1 1-12,0-6 1,5 5 14,1-5 4,5 0 2,-9-5 1,12-7 10,-4-2 0,3-4 14,2-2-27,7-6 57,-6 4-50,12-4 0,-9 1 22,5 1 0,-1-2 4,2 1 1,2 4 7,-7-4 0,4 4-23,-4 1 1,5 0 20,-5 1 1,2 4-14,-3 0 1,-2 5 15,3-5-3,-3 7-2,-2-3-5,-7 6-22,-1 6 0,-7 2 15,1 7 1,-1 0-26,0-1 1,0 1 16,1 0 0,-1-5 0,0-1 0,1-4-19,-1 5 0,0-7 18,1 2 1,4-3-28,0-2 1,5 0 21,-5 0 1,7-2 3,-2-3-6,3-3 2,2-7 23,7 1-22,-5-1 0,9-5-3,-6 1 26,6-1 0,-9 6-14,3-1 0,1 0 6,-1 0-6,0 1-3,-5-1 1,-1 7-4,-4 3 5,-3 3 11,-1 2-8,-10 0 1,4 5-4,-9 0 0,2 7-1,8-3 1,-1 3-9,0-2 1,-6 3 1,5-5 6,-4 7-3,4-7 0,1 3-8,0-6 9,7 0-38,-5-5 1,11-2 32,-2-3-2,2 4 0,2-12-17,0 5 11,0-7-26,0 0 30,-7 7 0,-1 1 13,-6 7-13,5 7 4,-4 1 1,5 7-1,-7 0 1,1-1 51,-1 1-53,-6 0 1,4-1 0,-2 3 2,3 2 1,2-7 2,5 2 1,-4-7 0,3 3 1,3-7-36,-6 4 31,12-7 0,-8-2-2,5-3 2,2 3-1,-5-4 0,7 4-2,0-3 1,0 4 1,-1-7 2,-4 3-6,3 3 3,-4-11 0,6 11 4,0-4-2,-7-1 0,5 4 1,-2-7-2,2 7 1,0-4 0,-3 7 1,2 2-1,-7 3 0,1-2 0,-6 7 1,0 0 4,0 4 0,1 1-5,-1 0 1,0 0-1,1-1 0,-1 1 1,0 0-2,1-7-20,-1 5-2,0-12 25,7 6-4,1-7 0,7 0 0,0-7 3,0-2-4,0-4 1,2 3 1,3 0 1,-2 0 0,7-4 0,-5-1 0,3 0-30,-1 0-18,-2 1 1,-5-1 38,0 0-45,0 7 1,-2 2-64,-3 6 104,-10 0 13,-1 6 0,-12 2 0,5 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46.3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0 7569,'9'0'-493,"-3"0"24,-6 0 575,-13 0 0,3 0 4,-9 0 0,-3 0-221,3 0 72,-1 0 1,1 0 0,-3 0-431,0 0 469,10 7 0,-14-6 0,10 6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0:11.9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7277 1514 7569,'14'0'-1245,"-4"5"884,0 0 360,0 0 29,4-5 1,1 0-16,0 0 0,-5 0-18,-1 0 1,-4 0 10,5 0 1,-5-2-10,5-3 0,-5 4 101,4-4-92,-5 3 116,9 2 199,-12 0-246,12 0 1,-11 2 301,3 3-68,3-4-110,-6 6 0,4-5 98,-6 2-219,0-2 1,-1 5 36,-4-7 1,-3 4-130,-7 1 1,-6 0-37,-4-5 1,-3 5 129,-1 0 0,-5 0-153,-1-5 1,0 2 60,0 3 1,6-4-124,-1 4 1,3-3 79,7-2 0,0 0-132,6 0 0,-1-2-103,0-3-405,7 4 695,-5-6 0,12 0 0,-6-1 0</inkml:trace>
  <inkml:trace contextRef="#ctx0" brushRef="#br0" timeOffset="327">7144 1808 7569,'-8'8'-414,"-5"4"508,3-7 0,2 0-70,-2-5 1,0 0 225,-4 0 1,-1-2-60,0-3 0,-4-3-102,-1-7 0,-6 0-127,2 1 0,-3-1 70,3 0 0,-4-4-81,4-1 1,-4 1 64,-1 4 0,1-1-91,3-4 0,4 4 56,6-4 1,2-1-40,3 1 0,-1-1 27,6 1 0,7 4-74,8-4 1,9 2-149,6-1 1,7 6-74,3-7 326,5 14 0,-2-20 0,6 9 0</inkml:trace>
  <inkml:trace contextRef="#ctx0" brushRef="#br0" timeOffset="28892">5454 720 7569,'8'0'-83,"-1"0"-159,-7 0 252,0-6 1,0 3-105,0-7 1,0 5-243,0-5 203,0 7 1,0-10 132,0 3 0,-7-3 0,-1-2 0</inkml:trace>
  <inkml:trace contextRef="#ctx0" brushRef="#br0" timeOffset="29010">5380 353 7569,'9'6'-231,"-3"3"212,-6-1 19,0 5 0,-6-5 0,-3 7 0</inkml:trace>
  <inkml:trace contextRef="#ctx0" brushRef="#br0" timeOffset="24407">456 750 7569,'0'10'-865,"0"-1"757,0-5 1194,0 2 0,0-17-1012,0-4 1,0 0 0,0 1 0,5 2-9,0-7 0,6-3-113,-1 3 0,-2-6 23,2 6 1,-5-6-153,5 6 0,-5-6 55,5 6 1,-7-1-159,2 5 1,-4 1-94,-1-1-519,0 7 443,0 1 448,0 7 0,0 0 0</inkml:trace>
  <inkml:trace contextRef="#ctx0" brushRef="#br0" timeOffset="24831">456 867 7569,'15'0'0,"0"0"-99,-1 0 0,1-4-304,0-1 346,-1-7 1,3 6 198,2-4 0,-1-6-83,7 6 1,-1-7 9,6 8 1,-1-4-12,0-2 1,6 0 0,-1 0 1,0 1 198,-4-1-119,-7 0 0,0 6 60,-4-1 0,-7 5 77,2-5 24,-9 7-189,2-10 0,-7 9-68,0-5 123,0 5-56,-7-2 0,-6 6-54,-7 0 1,1-5-130,4 0 1,0 0 80,1 5 1,-1-5-123,0 0 1,2-1-213,4 1 216,-5-3 1,13-7-46,-4 0 0,3-4 14,2-1 0,2-6-22,3 2 0,3-4 39,7-2 1,-1 3 40,1 2 0,-5-3 37,0 4 1,-2 3 3,2 1 0,-4 4 195,-6 1-151,0 7 0,-6 1-201,-4 7 1,-3 0 107,-2 0 0,-1 2-626,-4 3 717,10 3 0,-16 13 0,10 2 0</inkml:trace>
  <inkml:trace contextRef="#ctx0" brushRef="#br0" timeOffset="25304">1353 618 7756,'-15'0'125,"2"1"-68,3 4 1,-3-3-216,3 3 0,-3-2 38,-1 2 112,5-4 1,-4 11 1,4-7 0,0 6 93,0-1-90,5 3 1,-2-3-30,6 0 1,0-1 37,0 6-18,0 0 1,0 0-1,0-1 1,6-4-10,4 0 0,3-5-9,2 5 32,6-7 1,-3 3-24,7-6 1,-6 0 10,6 0 45,-7 0 0,8-5 73,-7 1 0,3-8-54,-3 2 0,-2-4 102,2-6 1,-2 4-71,-3-4 0,-4-1 14,0 1 1,-7 1 93,2 4-120,-3 7-20,-2-5 0,-2 9-20,-3-5 29,3 5 0,-16-2-119,4 6 16,-4 0 1,-2 1-44,1 4 1,-6-1-186,6 5 0,-1 1-54,5 5 1,1-5-598,-1 0 919,0-1 0,0 6 0,1 0 0</inkml:trace>
  <inkml:trace contextRef="#ctx0" brushRef="#br0" timeOffset="25698">1632 618 7569,'15'0'36,"0"0"275,-7 6-338,-2-4 22,-6 4 1,0-4-134,0 3 1,0-2 105,0 7 1,0-5-18,0 5 1,-5-6 65,0 6 1,1-5-47,4 5 44,0 0-97,0 4 0,1-1 83,4-3 0,3 2-5,7-7 0,0 0 31,-1-5 1,3 0-20,2 0 0,-2-2 5,2-3 1,-2-2-5,-3-2 0,6-9-17,-1 3 1,3-3 6,-3 3 1,-1 1-2,7-1 0,-7-3 5,1 3 0,3-3-4,-3 9 1,7-3-10,-1 2 1,-4 4 7,-1 6 1,-4 0 82,-1 0-79,-1 0 0,-4 1 50,0 4 1,-7 3 8,2 7 0,-3 1-34,-2 4-12,0-4 1,-5 7-95,0-3 1,-7-4-177,3 4 1,0-4 254,0-1 0,5 0 0,-2-1 0</inkml:trace>
  <inkml:trace contextRef="#ctx0" brushRef="#br0" timeOffset="26156">2426 529 7569,'8'15'-99,"-1"0"-1,-7-7 1,0 0 114,0-3 222,0-3-234,0 4 0,-2-1 0,-3 0 1,3 1 59,-2-1-58,2-3 1,0 9 5,-3-6-6,4 7 1,-6-4-20,7 7 1,0-6 22,0 1 1,2-5-53,3 5 1,-2-5 42,7 5 1,-5-5-6,4 4 1,-4-5 10,5 0-5,-7-2 0,11-2-2,-5 0 1,-1 0 2,2 0 0,0-6 2,5-4 1,4-3-3,1-2 1,4 0 29,-4 1 0,6-1-27,-1 0 0,1 1 94,-2-1 1,2 2-62,-6 3 0,5-3 6,-6 3 1,6-1-20,-6 1 1,6-2 2,-6 8 0,1-1-39,-5 5 1,-1 0 38,1 0 0,-2 1-9,-3 4 1,-4 3 4,-6 7 1,0 0-2,0-1 1,-6 3-35,-4 2 1,2-2 0,-2 2 1,5-4-527,-5-5 188,1 3-147,-6-5 495,7 0 0,-5-1 0,5-7 0</inkml:trace>
  <inkml:trace contextRef="#ctx0" brushRef="#br0" timeOffset="26507">3131 588 7569,'15'0'0,"0"0"0,0 0-407,-1 0 210,1-6 1,-4 4 183,4-3 1,-4 2 247,9-2 1,-4 3-123,-1-3-107,6-3 0,-4 7 66,2-4-31,-2 3 1,-4 4-27,-4 3 0,3 3-1,-7 6 1,0 1 65,-5 0 0,0 0-51,0-1 0,-5 1-141,0 0 0,-2-1 20,2 1 1,2-2-593,-7-3 684,7 3 0,-10-11 0,5 4 0</inkml:trace>
  <inkml:trace contextRef="#ctx0" brushRef="#br0" timeOffset="26773">3734 30 7444,'8'0'147,"-1"0"1,-7 1-38,0 4 1,0 3-77,0 7 0,-2 1 47,-3 4 1,2-2-117,-7 6 0,5 2-75,-5 9 181,7-4 0,-8 11-36,6-3 1,-5 2-143,5-1 1,-5 0-113,5-5 0,-4 4 93,4-5 0,-5-1-281,5-9 1,0 2 406,5-6 0,0 6 0,0-3 0</inkml:trace>
  <inkml:trace contextRef="#ctx0" brushRef="#br0" timeOffset="26982">3969 235 7569,'15'0'8,"-7"0"19,-1 0 0,-7 2 36,0 3 1,-4-3-195,-5 2 1,-3 5-224,-12 0 254,6 4 1,-10 2-23,3 0 0,-1 0 148,2-1 1,-4 1-261,4 0 0,1 1 234,-2 4 0,7 2 0,-3 8 0</inkml:trace>
  <inkml:trace contextRef="#ctx0" brushRef="#br0" timeOffset="27368">4013 603 7569,'23'-2'-560,"-3"-3"394,-10-3 0,1-2 111,-6 1 156,0-1 1,-5-5-42,0 0-18,-7 7 0,-2-3 17,-11 6 1,-3 0-5,-6 5 1,-1 0-27,1 0 1,-1 2-3,1 2 1,5 0-88,-1 6 0,7-1 101,-1 6 0,2 0-124,2-1 1,7 1 12,3 0 1,-1 0 24,1-1 1,0 1-3,5 0 1,2-2-106,3-4 1,3 3 26,6-7 1,3 0 74,2-5 0,4 0 54,7 0 0,-1 0-67,0 0 1,-4-5 126,-1 0 1,-1-7-104,2 3 0,1 1 107,-6-2 0,-6 0-54,-4-5 1,-7 1 1,4-1 20,-7 0 0,0 5-28,0 1 0,0 4-117,0-5 1,-7 7 65,-2-2 1,0 3-122,0 2 164,5 0 0,-9-6 0,5-3 0</inkml:trace>
  <inkml:trace contextRef="#ctx0" brushRef="#br0" timeOffset="27999">4131 603 7569,'15'0'-1081,"-1"0"1206,-5 0-127,-3 0 1,-6 1 60,0 4-25,7-3 173,-6 11-173,6-11 42,-7 11-35,0-5 0,1 5-28,4-3 1,-3-2 34,3-3-137,3-4 109,0 6 1,7-7-99,0 0 0,-1 0 91,1 0 0,0-2-68,-1-3 54,1 4 1,5-12 6,-1 3 0,1-3 5,-5-2 0,-1 1-14,1-1 1,5 0 1,-1 0 1,1 2 62,-6 4-60,1-4 1,-5 9 182,0-6-154,0 7 101,-2-3-80,-2 6-65,-6 0 69,0 6-68,0 2 0,-1 7 33,-4 0 0,1-1-3,-5 1 0,4 5 2,-5-1 1,2 3-9,-2-3 1,-3 2-28,3 4 0,-3 3 26,-2-4 0,1 6-27,-1 4 1,0 2 27,1 3 1,-1 3-46,0-2 1,0-4-83,1-2 1,-1 2 66,0-2 1,6-5-30,-1-4 1,2-7 49,-2 2 0,2-4-219,3-1 152,3-7 11,-4-2 1,12-7 15,4-4 0,5-5 90,4-10 1,-2 2-24,2-6 1,-1-1 7,2-4 0,1 0 44,3-1 1,4 1-72,-3-1 1,2 3 31,3 2 0,1-1-15,3 6 0,-3 1 24,4 4 1,0 5-37,0 1 0,1 5-44,-2-1 53,-3 4 1,5 1-318,-7 0 322,1 0 0,6 0 0,1 0 0</inkml:trace>
  <inkml:trace contextRef="#ctx0" brushRef="#br0" timeOffset="28365">2426 15 7569,'0'8'-1647,"0"-1"1635,0-7 1,0-13-1,0-4 1</inkml:trace>
  <inkml:trace contextRef="#ctx0" brushRef="#br0" timeOffset="30584">471 2043 7119,'-10'0'326,"0"0"-280,1 0 1,-6 0-48,0 0 26,0 0 1,6 2-23,-1 3 1,0-2 0,-3 7 3,3 1 0,-3 2-11,3 2 0,2 0-12,-2 0 0,7-1-7,-2 1 0,4 0-7,1-1 0,0 1-9,0 0 1,1-1-5,4 1 36,-3-7 1,11 4 0,-3-7 1,8 0 4,1-5 0,2 0 14,-1 0 1,-4-5-22,4 0 0,1-12 109,-1 3 1,-1-6-16,-4 1 0,-5 2 53,0-2 0,-6-3-45,6 3 0,-6-1-31,0 5 0,-2 1-118,-2-1 0,0 0 67,0 1 1,0 4-322,0 0 0,-6 7 138,-4-2 1,-3 3-110,-2 2 0,5 0 280,0 0 0,1 0 0,-6 0 0</inkml:trace>
  <inkml:trace contextRef="#ctx0" brushRef="#br0" timeOffset="30844">824 1558 7569,'0'15'435,"0"0"-458,0-1 72,0-5 0,-2 4-1,-3-4-76,-3 4 53,0 9 0,-5-6-200,3 4 106,3-4 0,-6 4 45,4-1 0,0 7-68,0-1 1,0-2-169,0 1 183,-4 1 0,9 4-115,-6 0 0,6 1-76,-6-1 1,7 1-88,-2-1 355,3 0 0,-5 7 0,-1 2 0</inkml:trace>
  <inkml:trace contextRef="#ctx0" brushRef="#br0" timeOffset="31784">838 2279 7569,'20'0'-96,"0"0"0,1 0-288,-2 0 346,-2-7 1,4 4 225,-6-7 1,-2 5-146,-3-5 1,3 0-10,-4-4 0,0-1 18,0 0 1,-4 1 6,5-1 0,-7 5-33,2 0 22,-3 1 0,-1-5 45,4 5-46,-3-4 49,5 11-8,-7-5-41,-7 7-13,5 0 0,-11 0 9,4 0 1,-5 0-43,0 0 0,-1 0 1,0 0 0,1 2-43,-1 3 79,0-3 9,1 11-185,-1-5 163,0 7-66,7-1 1,-3 1-3,6 0 1,0-1 21,5 1 1,0-5 1,0 0 0,1-1 12,4 6 0,5-2 0,10-3 0,-2-2 16,6-3-15,1-3 0,4 4 3,0-6 0,4 0 3,-3 0 0,5-6 22,-10-4-24,6-3 1,-10-2 33,4 0 0,-2 1 4,-4-1 0,-1-5-13,7 1 1,-7-1 5,1 6 0,-2-1 14,-3 0-26,1 0-3,0 1 0,-6 1 53,1 3-36,-6-3-22,2 5 0,-6-2 37,0 0-109,0 7 75,0-4-26,-6 7-19,-3 0 36,-5 0 0,-1 7 0,5-4-80,0 7 77,1-7 0,-1 10-79,0-3 75,7 3 0,-9 2-4,7-1 1,0 1-2,5 0 1,-4-5-19,-1-1 0,0 1-31,5 5-81,0 0 121,6-1-1,2-5 1,2 2-11,0-6 7,0 0 28,5 1 1,-4-4-5,4 3 0,-4-4-1,9-1 0,-4 0 5,-1 0 1,4 0-10,1 0 0,4-1 5,-4-4 1,5 2 39,-6-7-46,7 0 8,-3-5 0,0 6 49,-3-1-52,2 0 0,-5-5 76,2 1-73,-2-1 1,-1 0 18,4 0 1,-7-4 1,6-1 1,-11 1 14,7 4 1,-3-6 1,2-4 1,1 2 76,0-1-99,-1 6 0,-1-10 36,-3 4 117,3-4-141,-4-2-4,5 1 1,-1 0 17,-3-1 0,3 1-30,-3-1 1,-4 1-3,-1 0 0,-3 1-15,-2 3 1,0 4-32,0 6-132,0 1 173,-7-1 1,-1 7-14,-6 3 1,-3 3-7,-2 2 0,2 7-3,-2 3 0,2 8 6,3 1 1,-1 7 9,0-1-7,1 3 0,4 1-10,0 0 1,0 6 2,-4-1 1,4 2-13,0-2 20,7-3-1,-4 5 0,7-6-111,0-1 108,0 0 0,0 6-175,0-1 167,0-6 0,5-2-96,0-6 1,5 4-155,-5-4 1,6-1 13,-1-4 1,-2 0-433,2-1 683,0-5 0,4 4 0,1-5 0</inkml:trace>
  <inkml:trace contextRef="#ctx0" brushRef="#br0" timeOffset="32035">2176 2381 7569,'15'-4'0,"-1"-1"-540,-5-7 219,4-3 190,1-7 0,3-9 580,2-4-299,-2-2 1,2-9 170,1-3-195,-1 3 1,1-9-44,0 6 0,-6-7 5,-4 2 1,-2 4-141,2 1-17,-3 3 112,-7 2 0,-9-3-835,-5 2 792,-8-2 0,-7 16 0,0-5 0</inkml:trace>
  <inkml:trace contextRef="#ctx0" brushRef="#br0" timeOffset="32536">30 2602 7569,'0'-10'-344,"0"0"0,0-1 379,0-9 0,-5 2 239,0-6 0,-1-2-110,1-9 1,3-2-128,-3-7 0,4-9-45,1-5 1,4 4-20,1-5 0,7 3-119,-2-2 0,3 0 72,1 5 1,8-5-143,2 5 1,10-6 215,6-5 0,15-3 0,6-6 0</inkml:trace>
  <inkml:trace contextRef="#ctx0" brushRef="#br0" timeOffset="33321">2940 1955 5832,'-14'0'180,"-1"0"1,5 0-122,0 0 1,1 5 94,-6 0 1,0 5-6,0-5-70,1 6 1,1-8 36,3 7-79,-3 0 1,6 5-49,-3-1 0,4-4 96,6 0-134,0 0 1,2 3 72,2-3 1,5 1-102,5-6 1,6 5 46,0-5 0,6 0-11,-2-5 0,4 0 31,1 0 1,-4-7-2,-1-3 0,-6-3 54,2-2 1,-4 1-54,-1-1 0,-5-5 114,0 1 1,-7-1-99,2 6 1,-4-1 65,-1 0 0,-1 2-24,-4 3 0,-3-1 15,-7 6 0,0-5-82,1 5 0,-8 0-124,-2 5 1,1 0-537,-2 0 679,7 0 0,-9 7 0,4 1 0</inkml:trace>
  <inkml:trace contextRef="#ctx0" brushRef="#br0" timeOffset="34503">3087 1926 7569,'9'14'-787,"-3"-5"895,-6 4-19,0-5 0,0 2-65,0-1 0,0-4 2,0 5 1,0-5-26,0 5 1,0-5 62,0 5-92,0-1 50,7 6 0,-6-5-9,4 0 0,3-5 3,2 4-109,3-5 102,8 2 0,-4-6 8,2 0 0,-2 0 0,-3 0 1,6-6 10,0-4 0,-1-2-19,-4 3 1,4-4-11,1 3 1,1-3 12,-1-2 1,-4 0 28,4 1 1,-2-1-25,1 0 1,-2 0 6,2 1 0,-2-1 3,-3 0-12,1 1 0,0 1 17,-1 3 0,-4 2 3,0 3 65,-7 3-69,10-4-18,-11 6-3,5 6-12,-7 2 0,0 7-4,0 0 1,0-1-12,0 1 27,0 0 0,0-1-3,0 1 1,0 0-4,0 0 1,0-1 9,0 1-6,0 0 1,0-1 6,0 1-6,0 0-6,0-7 0,6-2-25,4-6 27,-4 0 1,7 0-7,-3 0-2,3-6 1,2-1-25,0-2 1,-6-3 24,1 7 0,0-5 1,5 6 52,-1-8 1,1 6 6,0-4 1,-5-2 30,-1 7-36,1-6 0,3 3-1,-3-7-20,3 0 1,-6 1-29,3-1 1,1 5 56,-6 0-100,6 1 0,-3-4 45,7 3 1,-7 2-47,-3 3 62,3 3 6,1-4-9,-1 6-12,5 0 1,-10 0 29,7 0-16,-7 0-20,10 0 1,-6 1 23,3 4-41,3-3 0,-5 6 2,6-3 1,-4-4-20,0 4 26,-7 3 0,4 1 5,-7 5 1,0-4 0,0 0-2,0 0 1,-5 4 5,0 1 0,-1 5 2,1-1 0,1-1-5,-5-8 0,5 3 1,-1-3 1,2 1 3,-2-1-4,4 3 0,-6-9-133,7 5 124,0-5-190,0 2 147,7-6 1,1 0-7,6 0 0,1-1 66,0-4-4,0-4 0,-1 0-6,1-1 1,0 0-28,-1-5 0,1 2 68,0 3 1,-1-3-54,1 4 0,-2-4 56,-3-2-46,3 0 0,-10 2-3,7 3 0,-5-1-8,5 6 13,-7-6-3,4 9 1,-6-5 0,4 7 3,-3 0 1,4 2-24,-6 3 1,0 3 15,0 7 1,0-5-15,0-1 1,0 1 8,0 5-70,0 0 60,0-1 1,2-1-2,3-3 0,-2-2-12,7-3 1,-5-3-1,5 3 0,-1-4 52,6-1 1,0 0-40,0 0 1,-1-5 24,1 1 0,0-8-21,-1 2 1,6 2 45,0-2 0,1 1-9,-2-6 0,-2 0 30,2 0-1,-2 1 0,-4-1 63,-3 0-64,-4 1 0,-8 1-27,-2 3 1,-5-2-76,-5 7 1,-6 1 75,0 4 1,-4 0-115,4 0 1,-4 0 7,4 0 1,1 1-167,4 4 1,-1-2 69,-4 7 1,9-5-102,-4 5 1,5-5 281,0 5 0,-3-1 0,5 6 0</inkml:trace>
  <inkml:trace contextRef="#ctx0" brushRef="#br0" timeOffset="35189">4572 1882 7569,'10'-9'0,"0"5"-106,-7 2 145,10 2-118,-11 0-93,4 0 162,-6 6 1,0-2-103,0 6 1,-2-2 92,-2 2 0,2 3 18,-3-4 0,2 0-87,-2 0 155,3 1-73,-4 5 1,6 0-30,0-1 1,0-4-33,0 0 72,0-7 0,6 4-99,4-7 92,3 0 1,7 0-30,-1 0 0,2-2 29,-1-3 0,-4-1 1,4-4 1,1-3 82,-1 3 1,-1-3-58,-4-2 0,-5 5 41,0 1-51,0-1 0,-1-3-17,1 3 17,-7 3 0,4 6 1,-7-4-25,0 3 13,0-4 0,0 17-7,0 4 0,0-2 13,0-3-24,0-1 21,0 6-6,6 0 1,-2 0-2,6-1 0,-7-4-14,2 0 14,3-7 1,-5 5-2,7-3 0,-5-3-1,5 3 1,-1-4 1,6-1 0,0 0 0,0-1 86,-1-4 1,6-2-77,-1-3 1,3-3 37,-3 4 1,2-6 6,4-5 1,1 6 5,-6-1 1,-1 0 17,-4 5 0,0-3-40,-1-1 0,-4 4-2,0 0 1,-5 7 41,5-2 5,-7-3-13,3 6 8,-6-4-39,0 19 1,-1-2-2,-4 14-13,-3-7 1,-13 11 4,-4 0 1,2 2 2,-1 9 0,1-6 2,-2 5 1,-2 2-1,2 8 1,2-3-62,-1 3 1,6 1 52,-2-1 0,-1 0-62,1-5 1,1-4 6,4-1 0,0-8-111,1-2 1,1-1-438,3-8 226,-3-1-220,11-4 163,-4-7 406,12-8 0,2-8 0,7-7 0</inkml:trace>
  <inkml:trace contextRef="#ctx0" brushRef="#br0" timeOffset="35595">5483 1999 7569,'10'0'-196,"0"0"0,-5 0-658,5 0 772,-7 0 1,10-6 233,-3-4 1,-2 2-129,2-2 1,-1 2 86,6-2 0,-2-3-53,-3 3 0,3 2 12,-3-2 0,3 7-84,2-2 40,-1-3-18,1 6 1,0-4 15,-1 6 1,-4 1 0,0 4 0,-2-2-14,2 7 1,1 2-29,-6 7 1,0-1-11,-5 7 1,0-6-259,0 6 169,-6-7 0,-2 8-347,-7-6 463,-6 6 0,4-3 0,-4 6 0</inkml:trace>
  <inkml:trace contextRef="#ctx0" brushRef="#br0" timeOffset="36281">662 3675 7608,'8'0'564,"5"0"1,-11-7-411,3-2 0,1-4-23,-1-2 0,5-5 15,-5 1 3,0-7 0,1 3-165,4-7 1,-2 1 57,2-1 1,-2-4-224,2 0 100,3 0 1,-5 4-61,7 1 1,0-1-206,-1 1 1,1 0 147,0-1 0,-1 6-107,1-1 1,2 7-605,2-1 436,-3 2 473,6 9 0,-8-5 0,1 5 0</inkml:trace>
  <inkml:trace contextRef="#ctx0" brushRef="#br0" timeOffset="36490">1235 3205 7569,'8'14'350,"-1"-6"-31,-7 6-171,0-13 1,-2 11-38,-3-8-33,-3 1 1,-6-5-2,-1 0 1,0 0 66,0 0 0,-4 5 57,-1 0 0,-6 0-23,2-5 1,-4 2-894,-2 3 0,6-4 345,-1 4 0,6-2-617,-6 2 987,7-3 0,-9 11 0,4-5 0</inkml:trace>
  <inkml:trace contextRef="#ctx0" brushRef="#br0" timeOffset="36904">1309 3557 7569,'8'-1'-73,"-3"-4"114,3 3 1,-6-6 47,3 3 0,-4 2-91,-1-7 0,-1 7 79,-4-2-122,-4-3 0,-5 6 56,-1-3 0,-5 4 73,1 1 1,-1 4-97,6 1-7,-1 7 1,5-4-54,0 7 1,2-1 60,-2 1 0,-1-5-117,6 0 1,0-1 84,5 6 0,0-5-50,0 0 1,7-5 21,2 4 1,4-4 29,2 5 0,1-7 16,4 2 1,3-3 0,6-2 0,1-2 95,-1-3 0,-1 2-96,-4-7 1,4-4 143,-3-6 1,-4 0-68,-1 6 1,-6-6 85,-4 1 1,-3-3-60,-7 3 1,0 7 53,0-2 1,-7 2-114,-3-3 0,-8 7-91,-1 3 1,-6 4-41,6 1 0,-6 0 50,5 0 1,-1 0 60,2 0 0,2 6 0,-4 2 0</inkml:trace>
  <inkml:trace contextRef="#ctx0" brushRef="#br0" timeOffset="37213">1941 2911 7299,'0'14'-541,"-5"1"658,0 0 0,-2 4-59,3 1 1,0 1-2,-5-1 1,0 1-27,0 3 1,-3 4-84,7-3 1,-6 2 1,1 3 79,3-1 1,-4 6-39,6-1 0,-5 2-14,5-2 1,-4 2-131,4 3 1,-2 2 78,2-7 1,4-1-162,-4-8 0,3 1 235,2-7 0,13 7 0,4-3 0</inkml:trace>
  <inkml:trace contextRef="#ctx0" brushRef="#br0" timeOffset="37378">2205 3307 7569,'0'9'-15,"0"4"1,-6-10 135,-4 7 1,-10-5-87,-4 4 1,-4-5 18,-1 1 0,-1 1-183,1-1 0,0 5-469,-1-5 598,1 0 0,6 1 0,2 2 0</inkml:trace>
  <inkml:trace contextRef="#ctx0" brushRef="#br0" timeOffset="37998">2588 3543 6256,'0'8'588,"1"-13"-391,4-10 0,-3-3 112,3 4-185,3-1 1,-2-5-63,4 1 0,3-3-16,-3 3 1,3 2-169,2-2 178,-1 3 1,3-1-35,2-2 1,-2 7-143,2-3 0,-2 6-72,-3-1 200,1 3 1,0 7-72,-1 0 51,-5 0 0,-3 7-15,-6 3 0,0 3 12,0 1 0,0 6-1,0 0 6,0 6 1,0-10 14,0 4 0,0 1 1,0-1 0,0-1-4,0-4-8,0 0 1,0-6-28,0 1 16,0-7 0,2 4-95,3-7 1,-2-7 60,7-2 1,0-6-38,4-5 0,1 4 52,0-4 1,-1-1-15,1 2 0,0 1 27,-1 8 0,1-2-1,0 7 1,-5-4 26,-1 4 1,-4 0 9,5 5 0,-5 1 152,5 4-187,-7 4 20,10 5 0,-11 3 3,3 2 1,1-7 42,-1 2 1,5-2-8,-5 2 1,5-4-165,-5 0 132,6-7 0,-8 5-514,7-3 509,0-3 0,5 5 0,-1-7 0</inkml:trace>
  <inkml:trace contextRef="#ctx0" brushRef="#br0" timeOffset="38280">3866 3484 6643,'-14'5'322,"-1"0"0,-1 1-355,-4-1 0,4-3 112,-4 3 0,-1-2-139,1 2 111,-6-4 1,5 6-123,-4-7 0,-2 0-404,2 0 475,4 0 0,-7 6 0,5 3 0</inkml:trace>
  <inkml:trace contextRef="#ctx0" brushRef="#br0" timeOffset="38506">3866 3263 7569,'9'0'383,"-3"0"-412,-19 0 1,2 5 52,-14 0 1,5 2-195,-4-2 1,-1-4-100,-4 4 0,0-2-187,-1 2 456,1-3 0,0 11 0,-1-5 0</inkml:trace>
  <inkml:trace contextRef="#ctx0" brushRef="#br0" timeOffset="39083">4557 3131 7569,'0'10'-382,"0"0"0,0-5 515,0 4-107,-6-5 1,-2 9 12,-7-3 0,0-2 1,0 1 1,1 0-8,-1 0 0,0 5 8,1-5 1,-1 4-38,0 2 1,5-5 66,1 0-207,5-1 91,-9 6-212,12 0 75,-6 0 167,7-7 0,2-2-161,3-6 69,3 0 0,7 0 23,-1 0 0,1 0-9,0 0 0,1 0 55,4 0 0,-4 0 9,4 0 0,-4 5 75,-1 0-19,-7 6 1,-2-2 34,-6 5 0,0 3-53,0 2 1,-11-1 33,-4 7 0,-4-6-42,-1 6 0,2-7-229,-7 1 228,7-2 0,-9-3 0,4 1 0</inkml:trace>
  <inkml:trace contextRef="#ctx0" brushRef="#br0" timeOffset="40317">5233 2984 7569,'0'10'-356,"0"0"1,0-1 355,0 6 0,-5-5 169,1 0 0,-8 0-139,2 4 1,2 1 0,-2 0 0,6-1-54,-6 1 49,6 0 1,-7 1 75,6 4 0,0-4-60,5 4 0,-5-4-85,0-1 72,1-1 1,4 1-31,0 0 1,0-5-89,0-1 0,0-4-48,0 5 63,0-7 0,6 4 46,4-7 1,-2 0-20,2 0 0,0 0 4,4 0 0,1-7-1,0-2 1,-1 0 120,1 0-100,0-1 1,-5-5-7,-1 0 0,0 1 6,0-1 0,0 0-64,-5 1 73,-2-1 1,9 5-17,-6 0-5,7 7 35,-11-4 1,11 9-31,-7 3 1,0 3 113,-5 7-98,0 0 0,0 4 40,0 1 0,0 1 12,0-1 1,5-4 1,-1 4 1,3-4-29,-2-1 0,-2-1 16,7 1-8,0-7-17,4 5 1,1-11-2,0 3 1,0-5-6,-1-5 1,1-3 9,0-7 0,-1 0-3,1 1 0,0-1-6,-1 0 0,0 0 0,-5 1 1,4-6 34,-3 1 0,3-1 2,2 5 1,0 1 51,-1-1 0,1 2-68,0 3 1,-5-3-46,-1 3 42,1 4 1,0-3 11,0 5-15,0 2 0,4-5-15,1 7 1,-5 0-10,0 0 0,-6 0-52,6 0 70,-6 0-33,2 7 0,-6 1 24,0 7 0,0-1-3,0 1 3,0 6 1,-5-4-7,0 2 0,-5-1-2,6 2 1,-1-4-11,5 4 16,-7-4 1,5-1-2,-2 0-2,2-1 17,2 1-14,6-7 0,3-1 6,5-7 0,3 0-6,2 0 1,-2-7 8,2-3 1,2 2 7,-1-2 1,5 1 1,-6-6 0,6 0 40,-6 0 0,2 1-49,-1-1 1,-4-1 98,4-4 1,-9 4-52,-1-4 0,-6 4-63,0 1 1,-2 5 74,-2 1-155,0-1 0,-3 2 73,-7 3 0,-1 3-88,-14 2 1,5 0-16,-4 0 1,-2 2-370,-8 3 488,2 3 0,-3 6 0,5 1 0</inkml:trace>
  <inkml:trace contextRef="#ctx0" brushRef="#br0" timeOffset="40907">6130 3160 7569,'20'0'-528,"-1"0"363,1-6 0,-10 3 72,-1-7 1,1 0 101,5-5 0,0 1 19,-1-1 0,1 2 39,0 3 2,-7-3-44,5 11 40,-11-4 1,4 8 7,-6 2 0,-2 6-38,-2 10 0,0-4-3,-5 4 1,4-2 21,-5 1-23,7-2 0,-4 9-28,7-7 0,-2 1-10,-2-5 1,2-1-23,-3 1 61,3-7-83,2 5 25,0-5 0,2 1-58,3-4 1,-2-4 7,7-1 33,0 0 0,4-5 20,1 0 1,0 0 37,0 5 0,-6-4-27,1-1 0,-2-2 1,2 2 1,2 2 7,-8-7 1,3 7 11,-2-2 36,-4 3-27,6 2-19,-7 7-15,0 1 1,0 12 14,0-1 0,-2-4-1,-3-5 1,4 0 1,-4 4 0,3-4-6,2 0 5,7-7 1,1 4-3,7-7 0,-1 0 81,1 0-77,6 0 0,-4-7 43,2-3 1,3-3 8,-3-1 1,6-1 11,-6 0-51,7 0 1,-9-4 49,2-1 1,-2 1 95,-3 4 1,-1-1-60,-3-4 0,2 4-50,-7-4 1,-1 9-13,-4 1 22,0 7 1,-8-4-171,-6 7 1,-3 0-23,-7 0 1,-1 7-121,-4 2 0,-1 4 251,1 2 0,6 0 0,2 0 0</inkml:trace>
  <inkml:trace contextRef="#ctx0" brushRef="#br0" timeOffset="41192">6894 2631 7569,'0'15'-1012,"0"0"967,0-1 1,-1 1 284,-4 0 1,2 4-163,-7 1-23,0 6 1,0-1-60,0 9 0,1-3 75,-6 3 0,5-3-131,0-1 0,5 1 68,-4 3 0,0-3-93,0 3 1,-3-3 72,7-1 1,-4-2-207,4-4 1,-2 2-117,2-6 334,4 6 0,-6-3 0,7 6 0</inkml:trace>
  <inkml:trace contextRef="#ctx0" brushRef="#br0" timeOffset="41601">6968 3278 7569,'21'0'0,"-9"-5"-157,2 0 166,-2 0 1,-3-1-22,1-4 1,-5-3-181,5-2 1,-7 1-47,2-1 173,-3 0 0,-4 2 81,-3 3 1,-3-1 22,-7 6 1,-1 0 15,-4 5 1,-1 0-15,-3 0 1,1 7-149,3 2 118,4 4 0,-5 4 8,6 2 0,5-2 2,0 2 0,7 3 52,-2-3-54,4 7 0,1-9 16,0 2 1,1-2-4,4-3 0,-2-4 8,7 0 0,0-7-11,5 2 0,-1-3-16,1-2 0,5 0 18,-1 0 0,1 0-67,-5 0 1,-1-7 32,1-3 1,0 2-10,-1-2 1,1 2-36,0-2 1,4-3 46,1 4 0,0 0-57,-6 0 0,-2 5 46,2-1 1,-2 4 103,7 1 0,3 0-99,-3 0 0,3 5-4,-3 0 1,-1 6 10,7-1 1,-1 3 1,5 2 1,-4-2-59,-1-4 1,-4 3 60,5-7 1,-3 5-382,3-6 375,3 1 0,-5 2 0,6 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0:56.0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30 7569,'-15'-8'-5,"1"2"0,-1 1 294,0 0-151,7 0-22,-5 5-697,11 0 441,-4 0 0,6 0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0:54.8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0 7569,'0'15'-290,"0"-7"606,0 5 1,0-9-118,0 5 0,-2-4-73,-3 5 0,4-5-70,-4 5 0,-2 0 9,2 4 0,-1 3-15,1 2 1,2-1-5,-7 7 1,5-6 185,-5 6-168,7-7 0,-5 8-43,3-7 32,3 1 1,-9-5-17,6-1 0,-5 1-67,5 0 0,-4-5 68,4-1-13,-7-5-22,4 2 0,-5-12-14,3-4 1,4-10-24,6-4 40,-7-4 1,5-1-191,-2-1 1,2 1 60,2-1 0,0 1-493,0 0 394,-7 6 0,6-3-173,-4 6 0,3 0 395,2 6 0,0-1 0,0 0 0</inkml:trace>
  <inkml:trace contextRef="#ctx0" brushRef="#br0" timeOffset="791">603 162 6555,'-10'0'860,"0"0"-578,0 0-235,-4 0 1,-6 2-78,1 3 0,-1-2 87,5 7 0,1-1-103,-1 6 0,0 0 92,0 0 1,6 1-28,-1 4 0,7-4-29,-2 3 0,3-2-23,2-3 0,2-4 59,3 0 0,-2-2 6,7 2 0,1-2 77,9-3 0,-2-3-50,6 3 1,-4-4 88,4-1 1,-4 0-98,4 0 1,-4 0 14,4 0 1,-6-5-22,2 0 0,-4-4 42,-1 4 37,0-7-72,-1 4 0,-4-2-50,0 1 91,-7 5-122,10-9 1,-9 12 96,5-4-79,-5-3 1,7 4 27,-6-6 0,5 6 15,-5-6 0,6 7 0,-8-4 31,7 7-54,-6 0 35,9 0 19,-12 0-61,6 0 1,-7 7-16,0 2 1,0-1-19,0 2 1,0 0-9,0 5 1,-5-5 1,0-1 1,0 1 27,5 5 0,0-5-5,0-1 0,0-5 0,5 4-20,0-3 0,6-4 2,-1 4 0,3-3 53,2-2-35,0 0 1,1 0 9,3 0 1,-2 0 1,2 0 1,-2-2 72,-3-3 1,3 2-78,2-7 1,-2 2 80,2-2 0,-2-3-66,-3 4 0,3-5 32,2 0 0,-2-3 7,2-2 0,-7 3 8,-3-4 0,0 4 77,0 1 1,-2 5 13,-7 0 10,0 0 0,-2-3-99,-3 4 0,-3 2-89,-6 7 19,-8 0 1,1 0-42,-3 0 0,-4 0-179,3 0 1,4 0-207,1 0 264,-2 7 1,5-4-125,-2 7 0,7-5-300,2 4 1,6-4 597,-6 5 0,6 0 0,-2 5 0</inkml:trace>
  <inkml:trace contextRef="#ctx0" brushRef="#br0" timeOffset="1033">1117 265 7569,'10'5'-837,"0"0"629,-7 0 0,9-4 812,-7 4-169,-1-3-286,3 4 0,-4-6-99,7 0 0,-5 0-4,5 0 0,-5 2-17,4 3 1,1-2-1,5 7 1,0-2-26,-1 2 1,6 3 8,0-3 0,4 3-110,-4 2 0,6-6 56,-2 1 1,-3-7-284,-1 2 0,-4 2 133,-1-2 0,-5 0 191,0-5 0,-7 6 0,4 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1:02.2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133 773 7569,'0'-8'606,"0"2"-469,0-1 1,-1 6-7,-4-4 0,1 1-52,-5-1-27,-1 4 0,-5-6 174,0 7-235,1 0 11,-1 7 1,5-4 0,0 7 1,5 0-233,-4 4 34,5 1 135,-2 0 1,6 0 2,0-1 1,2 1-74,2 0 0,5-1 8,5 1 1,1-5 86,0 0 1,-1-6-46,1 6 0,5-6 33,-1 0 1,3-2 55,-3-2 0,-3-2-4,4-2 0,-4-5 113,-1-5 1,0-1-77,-1 0 1,-4 1 113,0-1 1,-7-5-4,2 1 1,-3-1-107,-2 5 1,-5 6-94,0-1 0,-6 2 96,1-2 1,-2 2-124,3 3 1,-4 3-20,3-3 0,2 4-337,-2 1 35,7 0 193,-11 0 87,13 0-4,-6 0 12,7 6 80,0-4 0,2 11 18,3-3 0,-4-2 110,4 2 1,-1-1 82,1 6-116,-4 0 1,11 0 61,-8-1 1,3 6 42,-2-1 1,-2 3 16,7-3 1,-5-1-67,5 7 1,-5-6 131,4 6-187,-5-7 0,4 5 7,-3-4 0,-4-1 6,4 7 0,-3-6-78,-2 6 55,0-1 1,-5 1-11,0-1 1,-6 1 23,1 4 0,2-1-94,-2-4 0,0 4 57,-5-3 1,6-2-156,-1 1 1,5-6 43,-5 2 0,5-6-691,-5-4-58,7 3 235,-3-11 1,6-4 247,0-13 1,1-1 339,4-8 0,3-7 0,7-7 0</inkml:trace>
  <inkml:trace contextRef="#ctx0" brushRef="#br0" timeOffset="486">515 876 7569,'15'0'-217,"0"0"333,-1 0 1,-4-1-127,0-4 0,0 1 38,5-5 50,-1 5 1,-1-9 19,-3 4 1,3 0 14,-3 0 0,3-1 6,2-5 1,-5 0-36,-1 1 1,0-1 3,0 0 1,-2 1 58,-7-1-29,0 0 15,0 1-74,0-1 0,-2 2-104,-3 3 0,-3 3 69,-7 7 0,-1 0-92,-3 0 23,2 7 1,-4 1 30,6 7 1,2 0-94,3-1 1,-3 3 74,4 2 29,2-3 0,0 6-36,7-8 0,0 6 25,0 0 1,7-1 2,3-4 1,4-2-4,6-3 0,-2 1 29,7-6 1,-3 0-25,3-5 1,3 0 23,-4 0 1,2-2-14,-1-3 0,3-3-1,-4-6 1,-1-1-2,1 0 0,-1 1 2,2-1 0,3 0 4,-4 0-6,-3 7 1,5-3-1,-6 6 1,5-5-1,-6 5 0,1 0 19,-6 5 0,1 0 2,0 0 1,-5 2 12,-1 3-30,-5 3 1,4 7-68,-3-1 0,-4 6 67,4 0 1,-3 1-112,-2-2 1,-2-2 100,-3 2 0,4 3-366,-4-3 0,-2-4 9,2-5 363,1-7 0,-3 10 0,-1-5 0</inkml:trace>
  <inkml:trace contextRef="#ctx0" brushRef="#br0" timeOffset="1019">1515 715 7683,'0'-9'332,"-2"1"-433,-3 3 94,-3 4 0,-2-6 65,1 7-124,-1 0 1,-5 2 46,0 3 0,6-2 193,-1 7-207,7 0 1,-4 4-10,7 1 1,-5 0-18,0-1 1,0-4 2,5 0 32,7 0 0,3 3-40,9-3 1,-1 1 52,7-6 0,1 2 4,8-3 0,-1-2-7,6 3 1,-6-3 55,1-2 1,-3-2-53,-2-3 1,-4-1 134,-1-4 0,-6-3-55,2 3 0,-5-3-29,-6-2 1,3-1 36,-7-4 1,0 9-39,-5-4 1,-2 4-66,-3-4 0,-5 7 62,-9 3 1,1-2-330,-7 2 173,1 1 0,-6 4-2,1 0 1,0 0-84,-1 0 0,6 4-35,-1 1 1,7 2 238,-1-2 0,2 3 0,3 7 0</inkml:trace>
  <inkml:trace contextRef="#ctx0" brushRef="#br0" timeOffset="1679">1853 715 7569,'29'-7'0,"-4"5"-419,-1-2 262,-6-5 0,8 6 167,-6-7 0,5 1 183,-6-6 0,2 0-290,-1 0 124,-4 7 1,10-3 15,-6 6 1,0-5-6,-6 5 1,1 0 75,0 5 0,-5 0-45,-1 0 0,-4 2 104,5 3-134,-7-4 0,4 13-36,-7-5 0,-2 4 0,-3 2 1,2 5 10,-7-1 0,5 1-26,-4-5-85,-1-1 120,2 8 0,-4-6-15,7 3 0,-1-4-10,1-5 1,3 3-16,-3-3-8,4-4 21,1 7 1,1-11-1,4 3 1,5-3-16,10-2 20,-4 0 0,12 0 23,-4 0 1,-3-5 2,-1 0 1,1-5 34,-1 5 1,-1-6-49,-4 1 1,0 2 6,0-2 1,-4-5 0,4-4 0,-9-1-22,9 5 1,-4-6 14,4-3 0,1 1-1,4-2 0,-5 6 32,-1-6 0,6 1-2,-5-6 1,-2 6-1,-3-1 0,-2 1-19,2-6 0,1 3-50,-6 2 1,5 4 51,-5 6 1,-1 0-30,-4 1 0,5 4-7,0 0-14,0 7 38,-5-4 1,0 9-7,0 3 1,0-2-40,0 7 0,0 0 34,0 4 0,-5 6-109,0 0 105,0-1 1,1 1-53,-1-1 1,-2 6-9,2-5 1,2 4-97,-7-4 138,7 6 0,-9-8-70,8 6 1,-6-4 46,5 4 0,-5-6-37,5 2 0,-1-4 24,1-1 0,3-5-60,-3 0 38,4-7 8,1 3 44,0 1 1,1-7 71,4 0-81,-3 0 0,11-13 16,-3 3 0,4-5 6,6-4 1,-2 2 12,6-2 0,1-2-22,4 1 1,1-5-107,-1 6 1,0-2 63,1 1 0,-1 4-411,1-4 473,-1 4 0,0 1 0,1 0 0</inkml:trace>
  <inkml:trace contextRef="#ctx0" brushRef="#br0" timeOffset="3113">2955 759 7569,'23'0'0,"5"0"-508,-3 0 374,-4 0 0,5 0 66,-6 0 0,4 0 158,-4 0 0,1-7 46,-2-3 0,-2 2-12,2-2 0,-7 6-2,-2-6 0,-6 2 129,6-2-156,-6-3 1,2 9 2,-6-5 1,0 4 2,0-5 1,-6 5-71,-4-5 0,-3 7 44,-2-2 1,0 3-122,1 2 0,-6 0 38,0 0 1,-4 0-83,4 0 1,1 2 47,4 3 1,0 1 14,1 4 1,1 3 11,3-3 1,3 3-22,7 2 1,0 0-18,0-1 1,0 1 44,0 0 0,7-2 12,3-3 0,4 3-11,6-4 1,3 0 13,6 0 1,1-5 12,-1 1 1,0-4 1,1-1 1,1-1 29,3-4 0,-3 1-46,3-5 0,-3-1 88,-1-5 0,-6 0-71,1 1 1,-2-1 19,1 0 0,-3 1-10,-6-1 0,0 0-33,-1 1 1,0-1 26,-5 0 0,-2 0-5,-7 1 1,0 4-55,0 0 0,-2 5 51,-3-5 0,-4 7-23,-11-2 0,2 4 15,-7 1 1,3 0-35,-3 0 0,-1 6 29,6 4 0,1-2-28,4 2 0,0 0 12,1 4 6,6 1 1,-4 0-2,7 0 1,0-1 1,5 1-32,0 0 0,5-1 31,0 1 1,11-5-24,-1 0 0,8-7 19,-3 2 1,6-4-19,-2-1 0,4 0 23,1 0 1,1 0 0,-1 0 1,-1-4 0,-4-1 0,4-7 2,-3 2 0,-2-3-47,1-1 0,-4-6 38,4 0 1,-6 1 15,2 4 0,-4 2-16,-1 3 1,-1-1 6,1 6 1,-5-5-1,0 5 1,-5-5 3,4 6-1,-5-1-12,9 5-4,-12 0 12,6 6-19,-7 2 1,0 7 10,0 0-23,0-1 1,0 1 10,0 0 0,2 0-1,2-1 0,-2-4 3,3 0 1,2-5-1,-3 5 1,3-7-22,-2 2 1,3-4 22,7-1 1,-1 0-44,1 0 1,0 0 38,0 0 0,1-6 19,3-4 0,-2 2-10,2-2 0,-2 0 4,-3-4 0,1 4-17,0 0 0,0 2-25,-1-2 13,-6-3 6,5 11-23,-11-11 30,5 12 57,-7-6-18,0 7 1,5 7-24,-1 2 0,8 0 14,-2 0 0,3-4-5,1 5 1,1-5 85,0 5 1,1-7-50,4 2 1,-4-3-24,4-2 1,-2 0 6,1 0 1,-2-2 2,2-3 0,2-3 3,-1-7 0,0 5-6,-6 1 0,1-6 109,0-5 0,-2 1-78,-3 4-59,3 0 1,-10 1 36,7-1 1,-7 0 36,2 0 1,-5 6-36,-5-1 1,-3 7-2,-7-2 1,-6 3-66,-4 2 0,-1 5 67,2 0 1,-4 6-127,3-1 1,-1 3 63,2 2 1,-2 0-66,6-1 0,1-1 52,4-3 1,2 3-96,3-3 37,-3 3-14,11 2 39,-4-1 0,7-5 31,4-5 1,10-2 39,9-2 0,-1 0-37,2 0 0,-1-6 98,6-4 0,-6 2-86,1-2 1,-1 0 103,6-5 1,-6 1-74,1-1 0,4-5 8,5 1 1,1-7 82,-6 1 1,0-3-45,1-1 1,-1-2 24,1-3 1,-1 1-44,0-6 1,-4 4 121,-1-4 1,-6 7-69,2-3 1,-4 6 33,-1 4 1,-7 4-55,-3 6-127,-3 1 56,-2-1 62,0 7 1,-2 8-78,-3 10 0,2 8 53,-7 1 0,2 2-77,-2-1 1,-3 3 49,3 6 1,2 1-35,-2-1 1,2 5-3,-2 1 0,-1 1-2,6-2 1,-5-1-16,5 6 0,-5-7 42,6 3 0,-3-4-3,2-2 1,4-4-13,-4-1 0,3-6-96,2 2 0,0-9-264,0-1 49,0-7 0,2 4 38,3-7 294,-4 0 0,19-7 0,-4-1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0:57.3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147 647 7569,'0'8'-528,"-1"-1"628,-4-7 149,3 6 1,-11 1-156,3 2 1,2 0-4,-2-4 84,1 3-116,-6 6 0,2 1 80,3 0 1,2-1-61,3 1 0,2 0-59,-7 0 1,7-1 68,-2 1 1,2 0-127,-2-1 1,3 1 183,-3 0-195,3-1 0,7 1 12,0 0 1,7-5-47,-2-1 0,3-5 41,1 1 1,1 1 39,0-1 0,6 0-49,3-5 0,-1 0 36,2 0 1,-1 0 10,6 0 1,-1-5 11,0 0 0,-4-5 7,-1 5 0,-6-6-3,2 1 1,-4 2 8,-1-2 0,-7 5-20,-3-4 1,-3 4 5,-2-5-29,0 7-4,0-4 0,0 19-1,0 2 1,-5-1-29,0-3 16,0 0 0,7 3 27,3-3 1,-2 1-3,7-6 1,1 2-2,9-3 1,-2-2 11,6 3 1,-1-3 12,2-2 0,-3 0 5,-2 0 1,-4-2 47,4-3 1,-4-1-62,-1-4 0,-2-3 32,-3 3 0,1-3-24,-6-2 1,2 0 59,-2 1 0,-4-1-33,4 0 4,-3 1 0,-2-1-28,0 0 1,-7 7-3,-3 3 0,-4 4-24,-6 1 0,-1 0-75,-4 0 0,-2 0-153,2 0 0,-1 6 75,1 4 1,-1-2-184,7 2 0,-1-2 105,5 2 1,1 1-37,-1-6 0,7 2 279,3-2 0,3-4 0,2 12 0,0-5 0</inkml:trace>
  <inkml:trace contextRef="#ctx0" brushRef="#br0" timeOffset="983">677 882 7569,'9'-8'-125,"1"3"1,-5 3-374,5 2 503,-7-6 0,5 4 212,-3-3-172,-3-3-178,4 7 215,-6-6-39,7 7 1,-5 2-23,2 3 0,-2-2 18,-2 7-48,0-1 50,0 6-58,0 0 0,0-1 42,0 1-18,0-7 1,2 0-3,3-3 1,-2-3-29,7 3 11,0-3 1,4-2 4,1 0 0,0 0-2,-1 0 1,6-5-9,0 0 17,-1-7 1,-4 3-4,0-11 1,4 4 2,1-4 0,1 2-1,-1-2 1,-4 4 0,10-5 1,-6 6 1,4 0-1,-4 1 1,-1 1 146,-4 3-144,-7 3 1,5 7 80,-3 0-35,-3 0 0,-1 2-51,-6 3 0,0-2 25,0 7 1,0 0-48,0 4 0,0 1 43,0 0 0,0 1-45,0 4 1,0-4 26,0 4 0,0-4-7,0-1 1,5-5-8,0-1 0,6 0 7,-1 0 0,-2 3 52,2-7 0,0 0-43,5-5 0,-1 0 56,1 0-41,0 0 0,6-7 1,-5-1-6,4-7 1,-5 0-24,-6 1 1,3 4 15,-7 0 1,1 7-2,-1-2-76,-3-3 73,4 6-26,-6-4 0,0 7 20,0 4 0,0-2-20,0 7 25,0 0 0,2 3 4,3-3 5,-4 3 0,13-6 3,-5 2 1,4-2 14,2-7 1,1 0-25,4 0 0,-2 0 52,6 0-50,-6-7 1,9 4 30,-8-7 0,1 0-4,-6-4 0,4-1 82,-3 0-93,3 1-3,-10-1 0,0 0 129,-3 1-127,4-1 0,-8 0 102,4 0 1,-3 6-81,-2-1 0,-7 2 17,-3-2 1,-9 3-5,-6 7 1,-4 0-87,-5 0 0,3 2 101,-4 3-102,4 3 0,7 2-105,-1 0 1,7-1-289,-1 6 269,2-7 0,7 4-393,1-7 339,5 6 0,-2-8-205,6 7-87,0-7 500,0 4 0,8-7 0,7 0 0,-1 0 0,6 0 0,3-7 0,-5-1 0,6-6 0,1-1 0,4 0 0,-4 0 22,-1 1 1,-6-6 72,2 1-73,3-8 1,-5 6 139,6-3 1,-4-4-101,4 3 0,-6-2 79,2-3 1,1-1-59,-1-3 0,4 3 8,-4-3 1,-1-2 173,-4 1-18,0 1-208,-7 5 0,3-1 27,-6 1 1,0 6-23,-5 3 0,0 4-116,0 1 167,0 7-39,0 2-47,0 25 1,-1-6-14,-4 17 0,1 1 40,-5 3-23,5 0 1,-7 1-42,6-1 1,-5 2 56,5-2 1,-5-3-115,6 4 39,-1 2 1,0-6-24,0 3 0,0-7-148,5-3 0,0-1-461,0 1 326,0-2 352,0-14 0,6 11 0,3-2 0</inkml:trace>
  <inkml:trace contextRef="#ctx0" brushRef="#br0" timeOffset="1399">2426 206 7569,'0'-15'-1153,"0"7"1363,0 2 0,-2 6-76,-3 0 1,-1 1 30,-4 4 0,-3 3-54,3 7 0,-3 0 0,-2-1 0,2-2-57,3 2 27,-3-2 1,5 9-138,-6-6 0,0 0 103,5-1 0,-4 1-128,3 0 0,3-1 73,2 1 1,2-2-133,-2-3 68,4 3 0,-6-10 10,7 7 0,0-5-69,0 5 1,7-7 8,2 2 92,4-4 1,4-1-20,2 0 1,-2 0 1,2 0 0,3 2 42,-3 3 0,2-3-33,-1 3 0,-5-2 87,-1 2 0,-1-2-74,-8 7 0,0 4 105,-5 6 1,-1 1-57,-4-1 1,-3 1 5,-7 4 0,0 2-22,0-2 1,-4-2 4,-1 1 0,-6-1-119,2 2 0,1-4 70,-2-6 1,7-1 35,-1 1 0,2 0 0,3-1 0</inkml:trace>
  <inkml:trace contextRef="#ctx0" brushRef="#br0" timeOffset="1802">2617 544 7373,'-8'7'85,"-5"-4"-153,3 7 1,-3-1 100,-2 6 0,0-2-80,1-3 1,4 8 69,0-3 1,5 3-30,-5-4 1,7 1 26,-2 0 0,4-6-35,1 1 20,0 0 1,6 3-10,4-3 1,3 1-23,2-6 0,6 0 44,3-5 0,-1-1-30,2-4 22,-1 3 1,11-11 33,-1 3 0,0-3 64,-4-2 0,-3 1-126,-2-1 33,-4 0 0,-8 1 21,-3-1 0,-4 0-7,-6 0 1,-1 2-40,-4 4 1,-8-3 40,-7 7 0,-9-1-156,4 1 1,-11 3 83,7-3 0,-4 4-282,4 1 1,1 1 3,4 4 318,-4-3 0,12 11 0,-6-5 0</inkml:trace>
  <inkml:trace contextRef="#ctx0" brushRef="#br0" timeOffset="2483">2764 588 7569,'23'0'-130,"-2"0"1,-6-5-161,-1 0 1,1-6 328,0 1-14,-7 4 1,5-6 16,-3 7 1,8-6-4,1 1 1,-4 3-26,-5 3 1,0-3 43,4 2 54,1 0 0,-2 7-72,-3 3 1,-4 0 54,-6 9-60,0-2 0,0 9-21,0-6 1,0-1 4,0 1 0,0 5-29,0-1 37,0 1 1,-4-5-60,-1-1 1,0 1 57,5 0 1,-2-6-72,-3 1 0,4-5 73,-4 5-82,3-7 66,2 4-15,7-7 0,1 0-23,6 0 25,1-7 1,5 1-3,-1-4 0,1-3 2,-5 3 0,-2-3 51,-3-2 0,3 1-46,-4-1 1,0 0 60,0 0 0,-4-1-53,5-3 1,-5 2 44,5-2 0,-5-4-31,4-2 1,-4 2 3,5-1 1,-5-1 5,5-4 0,-2 3-7,2-4 1,3 4-52,-3-8 1,-2 5 46,2 4 1,-7-1-61,2 6 1,1 1 61,-1 4-80,0 0 43,-5 1-3,0 6 9,0 8 0,-5 13 1,0 6 1,-4 2 0,4-1 1,-5 1 1,5 4 0,-5 3-8,5-4 0,-5 4 7,6 1 1,-3-1-69,2-4 1,4 4 33,-4-3 1,1-2-9,-1 1 1,4-4 41,-4 4 1,3-6-20,2 2 1,0-4 16,0-1-20,0 6 1,0-5 83,0 4-70,0-4 0,0-6 99,0 0-45,0-7 12,0 4-58,7-14 0,-4-3 9,7-9 0,-5 2-44,5-2 1,-6-2 40,6 1 1,0 0-69,5 6 1,-1-1 57,1 0 1,0 1-164,0-1 0,4 2-21,1 3 0,1-1 189,-1 6 0,-4-7 0,5 4 0</inkml:trace>
  <inkml:trace contextRef="#ctx0" brushRef="#br0" timeOffset="3202">3528 750 7569,'8'0'68,"-1"0"0,-7-2-41,0-3 86,0-3 0,0-8-65,0-4 1,0 2 54,0-6 1,5 4-95,0-4 1,6-1 62,-1-4 1,3-1-10,2 1 1,-5-1-52,-1 1-45,1 0 1,5-1-54,0 1 0,-6 1 103,1 4 0,0-2-211,5 6 116,-1-6 1,-1 9 3,-3-2 1,3 4 10,-3 5 1,3 4 13,2 6 0,0 0 4,-1 0 0,-4 0 95,0 0-74,-7 6 1,4 7 66,-7 7 1,0 5-62,0-6 0,0 6 67,0-6 0,0 6-47,0-6 1,-5 6 9,0-6 0,-2 1-2,2-5-8,4-1-24,-6 1 0,6-7-30,-4-3-175,3-3 123,-4-2-126,6-7 192,0-1 0,1-5-66,4 3 0,-3 2 44,3 3 37,3 4 0,0-6-4,7 7 0,-6 0 10,1 0 0,0 0 73,5 0 1,-1 2-118,1 3 202,0 3 1,-2 6-82,-3 1 0,-2 0 38,-3-1 1,-4 1-70,4 0 0,-3 0 79,-2-1 0,-5 3-57,0 2 0,-6-2-4,1 2 0,2-3-48,-2-1 1,0-2 42,-5-3 0,1 1-174,-1-6 0,0 0 56,1-5 1,-1 0-487,0 0 562,7 0 0,-5-6 0,5-2 0</inkml:trace>
  <inkml:trace contextRef="#ctx0" brushRef="#br0" timeOffset="3635">4175 353 7569,'0'15'-1161,"0"-7"1073,0 5 0,-5-5 290,0 7 0,0-1-120,5 1 1,-1 0 25,-4-1-69,3 1 0,-4 0 9,6 0 1,0-1-4,0 1-28,0 0 1,0-6-21,0 1 1,1-5 32,4 5 1,-2-7-98,7 2 0,0-3 84,5-2 0,-1 0-90,1 0 1,5-2 36,-1-3 0,3 2-5,-3-7 1,-3 0 34,4-4 0,-4-1 4,-1 0 0,0 2 1,0 3 1,-2-3-16,-4 4 1,4 0 111,-3 0 0,3 5-96,2-1 0,0 4-75,-1 1 1,1 0 55,0 0 1,-2 6 65,-3 4 1,1 5-12,-6 4 1,0-1 6,-5 7 1,0-2-147,0 1 1,-2 2 69,-3-6 1,-3 4-219,-7-4 251,1 0 0,-1-6 0,0 1 0</inkml:trace>
  <inkml:trace contextRef="#ctx0" brushRef="#br0" timeOffset="3807">4381 0 7569,'15'8'-48,"-7"5"-148,-8-4 0,-10 4-682,-10-4 878,4-2 0,-12-1 0,5 3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0:10.3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1618 7569,'0'8'-743,"0"-2"1,0-4 416,0 3 386,0-4 62,0 6-102,0 0 6,0-6 309,0 6-199,0-20-107,0 3 1,0-11 20,0 6 1,0 0-19,0 1 1,0-3 0,0-2 1,0 2-10,0-2 0,5-4 9,0-2 0,0 2-3,-5-1 1,0-1-1,0-4 1,1-5 30,4-1 1,-3-4-28,3 5 0,-4-7 24,-1 2 1,5-8-20,0-2 0,0-7 1,-5 2 1,2 2-28,2-2 0,-2 7-3,3-2 1,-3 0-43,-2 5 0,0-2 57,0 11 0,0-4-68,0 5 1,0 0 55,0 4 1,0 6-44,0-1 1,1 2 22,4-1 1,-3 3 0,3 6 1,-4 0 3,-1 1 1,0-1-1,0 0-1,0 1 1,5-1 1,0 0 1,0 5 0,-5 1 0,0 4 0,0-5-34,0 7 0,0-6-10,0 4-6,0 4-6,0-6 48,-7 7 0,6 2 26,-4 3 1,3-2-20,2 7 1,0 0 2,0 4 0,0 6-17,0 0 0,0 6 13,0-2 0,-5 6 3,1 4 0,-1-3-5,5 3 1,0-1 2,0 1 1,-2 4-5,-3 6 1,3-3-1,-2 3 1,0-3-1,-1 8 0,4 1 4,-4-1 1,3 7 5,2-2 1,0-4 4,0-1 0,0-3-4,0-2 1,-1-1-7,-4-4 0,3 2 0,-3-7 0,2 7 0,-2-2 0,3-1 0,-3 1 0,-1-7 0,1 3 0,-5-4 0,5-2 0,-1-4-11,1-1 1,3-6-2,-3 2 0,2-9-52,-2-1 52,4 0-83,-6-2 83,7-2 0,-2-6 23,-3 0-27,4 0 4,-6 0 28,7-6 1,0 3-24,0-7 0,0 5 8,0-5 0,0 0-4,0-4 1,0 4-61,0 0 1,5-1 56,0-9 1,0 4-116,-5-4 0,0 4 9,0 1 1,0-5 111,0 1 0,-7-7 0,-1 3 0</inkml:trace>
  <inkml:trace contextRef="#ctx0" brushRef="#br0" timeOffset="61780">309 1721 7542,'8'0'681,"-1"0"234,-7 0 1,-7 4-612,-3 1 66,-3 0-250,-1-5 1,-1 0-6,0 0 0,5 2 66,1 3-29,-1-4 1,-5 6-191,0-7 0,6 0 59,-1 0 1,5 0-133,-5 0 1,5 0-25,-5 0-416,7 0-299,-10 0-584,11-7-137,-4 6 1571,6-12 0,0 5 0,0-7 0</inkml:trace>
  <inkml:trace contextRef="#ctx0" brushRef="#br0" timeOffset="64097">456 1 7569,'8'1'-37,"-3"4"-39,-3-3 378,-2 4 93,0 1-86,0-5-22,0 4 1,-5-4-2,0 3-125,-7-4 0,4 6-16,-6-7 0,-1 5 8,0 0 0,5 0-45,1-5 1,-1 4-16,-5 1 1,0 2 21,1-2 0,4-4-111,0 4 0,2-1 60,-2 0 1,-3-2-107,3 3 0,2-2 133,-2 2-146,7-3 0,-5 4 48,3-6 51,3 0-176,-4 0 179,-1 0-174,6 0 149,-6 0-207,1 0 181,4 0-23,-5 0 69,7 7 0,0-4 49,0 7-65,0 0 0,-4 4 4,-1 1 1,0-5-9,5 0 0,0 0 3,0 4 0,0 1-15,0 0 0,0-1 14,0 1 0,0 1-19,0 4 0,0-4 10,0 4 1,0-2 77,0 1 1,0-2-38,0 2 1,0-2 6,0-3 0,0 6-34,0 0 0,0-1 14,0-4 0,0 0-78,0-1 0,0 1 71,0 0 1,0-1-43,0 1 1,0 1 28,0 4 1,-5-4-80,0 4 0,0 1 69,5-1 1,0 4-4,0-4 0,0 1 34,0-1 0,-5-2-34,0 6 1,0-1 13,5 2 1,0 1-9,0-7 1,-5 6-30,1-6 0,-1 6 20,5-6 1,0 3-2,0-3 1,0-1-27,0 7 0,-2-6 26,-3 6 1,3-6 4,-2 6 0,2-5-9,2 4 1,0-4 66,0 4 1,0-4-61,0 4 1,0-4-14,0 4 1,0-4 4,0 4 1,0-4-4,0 5 1,-2-6-5,-3 6 1,4-7 15,-4 1 0,3 2-42,2-1 1,0 0 31,0-6 0,-1 3-10,-4 2 1,3-2 4,-3 2 0,4-2 8,1-3 0,-5 1-17,0 0 1,0-1-1,5 1 0,0-5-1,0 0 0,0-1-19,0 6 14,0 0 0,0 0 9,0-1 1,0-4 33,0 0-35,0 0 1,0 4 78,0 1 0,0-5-70,0 0 1,0-5 39,0 4-17,0-5-4,0 9-206,0-12 14,0 6 126,6-14 66,-4 6 1,5-8-21,-7 5 0,1 2 10,4-3 39,-3 3-50,4-4-56,-6 4 58,0-4 0,5 4-110,0-3 102,0 4 0,-3-8-101,2 4 105,-2 4 1,6-11-9,-3 8 35,-3-8 0,6 9-55,-3-7 98,-4 7 0,8-4-74,-4 7 247,-4 0-223,6-6 0,-6 4 137,4-3-99,-3 4 1,6 1 68,-3 0-81,-3 0 0,11 0 0,-4 0 1,0 0 16,0 0-13,1 0 0,5 0-27,0 0 0,-1 0 14,1 0 0,0 0-30,-1 0 1,1 0 13,0 0 0,-2-2 0,-3-3 0,3 3 17,-3-3 0,-2 4 11,2 1-4,-7 0-82,3 0 76,-19 0 0,3 5-28,-9 0 1,3 0 31,1-5 1,5 1-25,0 4 0,0-3-4,-4 3 1,-1-2-12,0 2 0,1-4 26,-1 4-28,0-3 1,1 0 20,-1 2 15,0-2 1,0 10-26,1-8 1,4 1 54,0-5 1,5 5-47,-5 0 0,6 0 13,-6-5 0,6 2-27,0 3 0,0-4 2,-1 4-46,4-3 69,-6-2-46,7 6 1,-1-4 23,-4 3 0,3-2-16,-3 2 9,4-3-165,1 4 161,6-6 0,2 0-80,7 0 71,0-6 1,4-1-73,1-3 0,-1-3 61,-4 3 1,1-1-35,4 1 1,-2-3 51,7 3 0,-8-1-26,3 1 1,-4-1 99,-1 6 0,-5-5-58,0 5 1,-5-2 188,4 3-115,-5 2 24,2-5-48,-6 7-53,0-6 13,0 4 316,0-4-281,-6 6 0,-2 0-3,-7 0 1,5 5 5,0 0 0,0 4-36,-4-4 1,-1 0 55,0-5-100,1 7 0,-1-6 83,0 4-154,1-3 135,-1 4-74,0-4 0,5 5-32,1-7-168,5 0-363,-2 0 545,-1 0 1,6-2-722,-4-3 213,3 3-2301,2-4 2862,0-1 0,0-1 0,0-7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1:50.3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912 30 7651,'-9'0'168,"-1"0"0,5 5-8,-5 0 1,-1 0-83,-9-5 1,2 0-28,-6 0-15,-1-7 1,1 6 25,-1-4 1,5-2-138,-4 2 0,1 1-355,-1 4 328,-4 0 0,10-5-63,-7 0-178,7 0 218,-3 5 1,2 0 124,-1 0 0,0 0 0,6 0 0</inkml:trace>
  <inkml:trace contextRef="#ctx0" brushRef="#br0" timeOffset="1614">912 30 6540,'0'8'416,"0"-1"0,0-5-341,0 3 48,0-4-43,0 6-13,0-1 1,0 2 0,0 7 33,0 0-98,0-1 1,0 1 15,0 0 0,0 0-4,0-1 1,0 1 0,0 0 71,0-1-132,0 1 0,0 0 40,0-1 1,0 6 25,0 0 1,0 4 0,0-3-50,0 2 37,0 2 0,0-1 8,0 1 0,0-1-7,0 6 0,0 4 24,0 0 1,0 1-24,0-6 1,0 5 7,0 1 1,0-1-34,0-5 1,0 6 27,0-1 0,0 0 12,0-4-47,0 5 30,0-4 0,0 7-27,0-4 1,0-1 29,0 6-40,0 0 33,0 6-5,0-8 1,0 6-3,0-4 0,0-2 0,0 3 0,0-6-25,0 5 26,0-6 0,0 7 1,0-5 0,0 1-1,0-2 1,0 4-1,0 6 1,0-5 0,0 0 0,-1 0 1,-4 5-2,3-6 0,-4 4 1,6-2 0,0-3 1,0 2 0,-2-6-9,-3 1 8,3 4 0,-4-7-8,6 11 7,0-11 1,0 10-1,0-6-15,0 5 15,0-2 0,-5 4 0,0-2 0,0 0-1,5-5 1,-1-1-8,-4-5 0,3 1 0,-3-1 0,4 1 3,1-1 0,0 0-6,0 1-11,-7-1 18,5 1 1,-4-6-5,6 1 1,0-1-9,0 6 9,-7-1 1,6 0-7,-6 1 1,7-1 6,0 0 0,0-4 1,0-1-1,-6 1 1,4 3 14,-3-4-6,3-3 1,2-1-10,0 0 1,0 4 0,0-4-1,0-2 1,-4 3-35,-1-1 37,0-1 0,5 1-21,0-1 1,0 1 19,0-5 1,-5 4 0,0 1 0,0-1-5,5-4 0,0 1-1,0 4 0,0-4 2,0 4 0,0-4-6,0-1 7,0 0 0,0-1 0,0 1 2,0 0 0,0 0-11,0-1 0,-2-1 0,-3-3 1,4 3-2,-4-3 0,3-2 1,2 2-55,0 0 49,0-2-10,0 5 4,0-5 8,-6 7 19,4 0 1,-4-6 1,6 1 33,0-7-44,0 4-2,0-1 103,0-4 852,0 5-900,-7-7 64,5 0-58,-11 0 0,5 0 0,-6 1 25,-1 4 1,-2-3-25,-2 3 1,1-4 6,-7-1 0,1 5-39,-5 0 0,-1 5 33,1-5 1,-1 1-43,1-1 1,0-3 35,-1 3 0,1 1-166,-1-1 149,7 0 1,-4-5-271,2 0 145,4 0 1,-5 0-433,6 0 1,-4 0 481,4 0 0,-4 0-97,4 0 0,-1 0-329,1 0 473,4 0 0,-5 7 0,6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1:58.8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89 501 6622,'8'0'722,"-1"0"-582,-1 0 49,-4 0-113,11 0 0,-10 0 112,7 0-100,-7 0 0,10 0 0,-3 0 125,3 0-83,2 0-82,-1 0 1,-4-2 28,0-3 1,0 3-92,5-2 1,-6-3-1,-1 1 81,-1-3-227,4 0 169,-2-6 1,-1 5 3,-3 0 1,-4 5-73,-1-4 1,0 4 38,0-5 1,-1 2-21,-4-2 0,-3-2-34,-7 8 0,2-3 0,1 4 47,3-2-22,-1 0 0,0 0 27,0 0 0,5-1 40,-4 1 1,5 1-27,-1-5 1,4 4-12,1-5 132,0 0-131,0-5 6,0 1 1,6-6 97,4 1-89,-3-1 0,6 0 30,-4 1 0,5-1 0,-1 4 54,-4-4 1,3 4-26,-7-4 0,0 4 67,-5 1 1,0 5-149,0 1 1,-7 5 5,-3 0 1,-4 2-45,-6 2 89,4 0 1,-12 5-646,3 0 410,4 6 0,-8-3-903,-1 7 1112,1 0 0,-7 6 0,7 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1:57.6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8505,'0'15'243,"0"0"-223,0-1 0,-5 3 153,0 2-191,-6-2 95,3 10 1,-2-4-2,0 7 1,5-1 19,-5 0-66,1-6 0,-1 3-2,0-6 0,7 5 29,-2-6-22,-3 1 0,4-6-109,-5 1 32,5-7 0,-4-1-10,3-7 1,2 0 74,-7 0 0,5-5 0,-4-2-19,-3-1 1,4-2 11,-2-4-17,0-7 0,-4 3-5,-1-7 1,2 5-390,3-4 236,-3 6 0,5-8-474,-7 6 0,2 1 73,3 4 560,-3 0 0,5 1 0,-7-1 0</inkml:trace>
  <inkml:trace contextRef="#ctx0" brushRef="#br0" timeOffset="401">632 162 7382,'15'0'-139,"0"0"0,-5 0 108,-1 0 174,1-7 0,0 6 675,0-4-734,-7-3 24,4 0-13,-7-1 0,-2-2-123,-3 6 8,3 0 1,-12 5 44,-1 0 1,-1 0-1,-7 0-1,2 0 0,-4 7-75,6 2 24,-8 5 1,11 0-8,-4 1 43,4 0 1,6 4-17,1 1 1,4-1-11,-5-4 36,7 0 0,-4 0 0,7-1 1,7-4 33,2 0 0,6-2 8,5 2 0,4-4-5,10-6 0,-3 0 94,4 0 1,1 0-8,-2 0 1,-1-6-89,-9-4 0,2 0 33,-6-4 0,0 2 28,-6-8-31,-6 4-14,-1 1-79,-7 1 1,0-1-144,0 0 133,0 1 0,-2 1-335,-3 3 0,-9-2 55,-11 7-328,-3 1 1,-1 4 0,0 0 291,-1 0 0,1 1 334,-1 4 0,1 3 0,0 7 0,-1 0 0</inkml:trace>
  <inkml:trace contextRef="#ctx0" brushRef="#br0" timeOffset="745">809 147 7569,'8'-8'-465,"5"2"911,-5 6-63,7 0-315,-7 0 42,5 0-111,-11 0 1,4 6-1,-4 4-20,3 3 80,-4-5-5,6 5 1,-7-5-76,0 7 0,5 0 75,0-1 1,1 1-42,-1 0 61,3 0-119,7-1 1,0-4-1,0-2-83,-1-1 137,1-2 0,4-5 0,1 0-91,-2 0 0,3-7 85,-1-3-158,-1 4 125,-4-7 0,0 5 9,0-7-4,-1 0-18,1 0 0,-5 6 49,0-1-8,-1 7 0,6-4 0,0 7-7,-1 0 0,-2 0 12,3 0 0,-4 0-84,9 0 1,-4 7 26,-1 2 0,-1 3-328,1-2 226,0 3 1,-1-7-269,1 4 0,0 1 424,0-6 0,-1 7 0,1-4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1:54.9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0 971 8163,'10'-5'209,"0"0"0,-5-7-89,5 2 1,-6-3 12,6-1 0,-2-1 0,2 0 1,3-4-79,-3-1 38,-3 1 1,6-3-104,-4-2 1,5 1 92,0-2 1,1 6-169,0-6 55,-1 7 22,1-3 1,0 5-95,-1-4 1,1 6-24,0-1 24,0 0-4,-7 13 78,5-11 11,-5 12 0,0-4 10,-3 10 0,-3 0-15,-2 9 1,0-2 66,0 7-58,0-2 4,0 4 1,-5-3 107,0 6 1,0-1-47,5 2 1,-5 1 9,0-6 0,0-1-39,5-4 0,0 0 7,0-1-15,0-6 17,0 5-52,0-11-198,0 5 208,7-14 0,-1-1-14,4-7 1,8 1-10,-3-1 26,3 0-16,-4 0 16,1 1 1,0-1-19,0 0 9,-1 1 10,1-1-6,0 0 1,-6 5-13,1 1 16,0 5 0,0-4 7,0 3-11,-7 4-5,10-6 42,-11 7-39,11 0-30,-12 7 1,7-1 32,-3 4 1,-3 3-65,3-3 61,-4 3 1,-1 2 0,0-1 1,2-1-16,3-3 12,-3 3 1,6-11-217,-3 3 194,-4-4-32,12-1 0,-4-1 38,5-4 0,1-2-20,0-2 48,-7-5 15,5 13-19,-5-12 1,7 11-72,-1-3 261,-5 4-212,-3 1 60,1 0-38,-6 0 41,12 0-31,-11 6-3,5-4 5,-1 11-4,-4-12-3,11 13 0,-10-11 3,7 7 1,-5-7-18,5 2 15,-1-4-3,6-1 3,0 0 0,-1 0 0,1 0 0,0 0-1,0 0 31,6 0 1,-5 0 2,4 0 1,1-1 16,-1-4 0,1-2 6,-2-2 1,-2-5-20,2 5 0,3-4 4,-3-2 1,1 5 183,-6 0-196,1 1 1,-5-6 14,0 0 1,-7 0 17,2 1-12,-3 6-63,-2-5 102,0 4-158,0-5 31,-7 5 1,-1-2 0,-7 6 18,0 2 0,-1 1 2,-3 2 1,1 0-6,-7 0 0,5 5 0,-4 0 1,6 6-1,-2-1 7,4 3 18,1 2 1,1 0 0,-1-1-5,0 1 0,5 1-4,1 4 0,5-4 21,0 4-19,2-4 0,2-1 3,0 0 1,6-1 1,4 1 0,5 0-6,5 0 0,-3-7 4,8-3 109,-1 3-104,6-7 1,1 6-4,3-7 0,-3-2 120,4-3-116,-4 4 0,-4-12 1,-1 3 61,-1-3-55,-7-2 10,3 0 0,-6 1 29,0-1-80,-1 0 20,1 1 1,-2-1-12,-3 0 1,-4 5-89,-6 1 1,2 5 1,3-1-18,-3 4-76,4 1 0,-6 6 139,0 4 1,0-2 81,0 2 0,0 0-92,0 5 88,0-7-5,0 5 1,2-7 163,3 4-194,-4 3 0,12-11 42,-3 3 0,3-4 0,2-1 0,4 0 0,1 0 59,-2 0-76,5-6 0,-5-2 49,6-7 0,-6 0-31,2 1 28,-4-1 0,2 0 5,-3 1 1,3-4 110,-8 3-136,-4-3 34,7 10-66,-11-7 1,3 2-2,-10 3 0,-5 4-95,-10 6 117,4 0 1,-12 0-333,4 0 149,3 0 77,-7 6 1,7 1-109,-4 3 1,4 3-123,6-4 1,1 4-175,-1 2 0,0-5-272,0 0 759,7 0 0,-5 4 0,5 1 0</inkml:trace>
  <inkml:trace contextRef="#ctx0" brushRef="#br0" timeOffset="291">2088 0 7014,'0'9'143,"0"4"0,-2 0-128,-3 6 50,-3 1 0,-2-4 0,0 4-54,-1 4 66,-2 4-42,5 1 1,-6 1 15,5-1 0,-4 7 19,-2 3 1,5-3-166,0-1 46,1 2 1,-1-6-215,0 4 1,2-4 40,-2-2 3,-3 0 0,11-4 219,-3-1 0,4 1 0,1 4 0</inkml:trace>
  <inkml:trace contextRef="#ctx0" brushRef="#br0" timeOffset="552">2161 471 7353,'8'-7'-565,"-1"6"835,-7-6 306,0 7-516,-7 0 1,4 7 19,-7 2 0,5 4 60,-5 2-79,1 0 21,0 0-158,-4-1 55,12 7 1,-11-4 47,7 2 0,-4-2-21,4-3 0,-2 1-453,2 0 161,4 0-571,-6-1 353,7 1 504,0-7 0,7-1 0,1-7 0</inkml:trace>
  <inkml:trace contextRef="#ctx0" brushRef="#br0" timeOffset="950">2426 500 7569,'8'0'-1174,"0"0"1080,-3 0 651,-4 0 23,6 0-581,-20 7 1,3-1-6,-9 4 1,2 3 3,2-3 0,6 3-4,-1 2 0,2-1-49,-2 1 76,3 0-24,1-1 1,4 1 1,-4 0 37,6 0-34,0-1 0,5-4-1,-1 0 1,8-7 55,-2 2-50,9-3 30,-2-2 0,9 0 73,-7 0 1,6 0-41,-6 0 1,6-7 12,-5-3 0,-1-3 24,-4-1 0,0-6-58,-1 0 0,-1 1 96,-3 4 0,2 0-104,-8 1 1,1 4-1,-5 0 105,0-1-236,-6 4 0,-4-4 94,-10 6 0,2 0-381,-6 5 226,6 0 1,-10 5-330,4 0-126,3 6 374,-7-3 1,11 7 231,-2 0 0,-4 6 0,0 2 0</inkml:trace>
  <inkml:trace contextRef="#ctx0" brushRef="#br0" timeOffset="1465">2602 603 7569,'7'-8'-1178,"-6"1"755,6 7 1374,-7 0-439,6 0-388,-4 7-72,4 1-21,-6 7 0,0-5-83,0-1 107,0 1-30,0 5 1,0 0 15,0-1 1,2 1 2,3 0 1,-2-7-29,7-3 0,0-4-84,4-1 86,1 0 1,0 0 5,0 0 0,-1-1-2,1-4 1,0-3-4,-1-7 1,1 5 0,0 0-4,-1-1 0,1-2-14,0-2 21,-7 7-50,5 1-191,-11 1 218,4 4-180,-6-4-20,0 6 223,0 13 1,0-8-51,0 9 1,7-2 141,-6 3 0,12-6-49,-3 1-76,3-7 205,2 10-92,0-11 0,1 6-69,4-3 75,-4-3 0,10 4-77,-6-6 0,4-1 8,-4-4 1,-1 2 74,-4-7-92,0 0 1,0 0 13,-1 0 1,-4 1 103,0-6-99,-7 0 0,4 5-28,-7 1 36,0-1-83,0 2 24,0-5 1,-2 6-96,-3-3 1,-3-1-23,-7 6 0,-1 0 90,-4 5 0,2 0-122,-6 0 0,4 2 109,-4 2-485,6 5 316,-3 5 1,1-1-258,0-3 1,1 3 474,4-3 0,7 3 0,-5 2 0,5 0 0</inkml:trace>
  <inkml:trace contextRef="#ctx0" brushRef="#br0" timeOffset="1728">3190 618 7569,'8'-7'-246,"5"6"-303,-3-4 978,-4-3-157,8 6-259,-13-5 0,6 9 175,-7 3-236,0-3 110,0 11 0,0-5-153,0 6 158,6 1-17,-4 6 0,6-4-4,-3 2 0,-2-7 20,7-2-44,0-1 1,5 1 4,-1 0 0,6-7 32,-1 2-115,8-3 1,-3-2 107,10 0-80,-3 0 0,7-5 1,-5-2 7,1-1 0,2 3-19,-2-5 1,-3 7-356,3-2 187,-9 4-31,3 1-188,-12 0 1,10 0 425,-6 0 0,6-7 0,-3-1 0</inkml:trace>
  <inkml:trace contextRef="#ctx0" brushRef="#br0" timeOffset="1934">3116 74 7569,'-8'0'-496,"0"5"445,3 0-49,-3 0 100,-7 1 0,1-4 0,-1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46.8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0 6998,'-13'8'136,"3"4"-155,-9-7 1,-4 4-47,-2-4 0,-1 5 82,2-5 1,-2 7-65,6-3 0,-4-2 58,4-2 1,0 1-94,6-1 0,4 5 27,0-5-97,7 0 115,-4 1 3,7-4 0,2 4-17,3-6 1,3 2 31,7 3 1,-1-3 18,1 3-14,6-4 0,1-1 0,4 2 35,-2 3 0,-6-2 13,2 7 1,-4-2 6,-1 2 1,-7 3 9,-3-3 1,-4 8 11,-1 1 0,-6 7-21,-4-1 1,-9 3-17,-6 1 1,-8 2-24,-1 3 1,-5-8 46,5 4-24,-1-4-172,-1-3 0,7-2 146,0-6 0,-1-1 0,7 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04.5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44 147 6915,'-8'0'-134,"-5"0"1,10 0 293,-7 0-10,7 0 1596,-4 0-1673,20 0 0,-8 0-36,10 0 0,-4 0 0,4-1-32,0-4 70,6 3-19,-5-4 0,12 6-36,-3 0 1,-3 0-4,3 0 1,-1-5-10,6 0 1,-6 0-5,1 5 0,-7 0-81,1 0 113,-2 0-22,-9 0 5,5 0-36,-5 0-3,0 0-16,-1 6 0,-7-2-87,0 6 0,0-6 5,0 6 32,0-6 59,0 9 0,0-5-34,0 6 85,0-5-78,0-3 46,0-6 16,0 7-5,0-6 1,6 6 11,4-7 0,3-2 16,2-3 1,0 2-5,-1-7 1,3 5 175,2-4-198,-2 5 10,4-9 121,0 12 0,-5-11-70,4 7 1,-5-6 127,-6 1-86,5 3 0,-6-4-25,6 6 0,-4-6 11,0 1 0,-7 2 25,2-2 1,-3 5 68,-2-5-149,0 7 1,0-5 54,0 3 1,-7 3-100,-3-3 0,-7-1 85,-3 1 1,-6 0-268,1 5 119,4 0 33,-7 0 0,12 0-547,-4 0 1,2 0-373,-1 0-2,2 0 956,-4 0 0,7-6 0,-1-3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05.6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0 427 7569,'7'8'277,"-4"-1"-173,7-7 95,0 0 0,4 0-67,1 0 0,1 0 134,4 0-304,-4 0 175,6 0 1,-8-5-32,1 0 1,5-2 43,-1 2 1,1 2-24,-6-7 0,1 7-150,0-2 0,-5-1 9,-1 1-58,-5-7 229,9 11-289,-12-12 57,12 4-70,-11 1 76,5-5 1,-9 11-2,-3-2 0,-3 2 0,-7 2 61,1 0-33,-1-7 1,0 6-12,0-4 0,1 3 0,-1 1-83,0-4 48,1 3 86,-1-11 0,7 5 78,3-7-21,3 7 1,7-5 141,0 3-203,6-9 1,-2 2 74,5-2 0,-1 2 1,-1 1 8,-2-4-33,-7 4 1,3-5-9,-6 6 1,0 5-82,0 0 85,0 1-11,-6-6 1,-2 7-105,-7 3 1,0-2-105,1 2 1,-1 1-198,0 4 0,-4 0-340,-1 0 1,0 0 80,6 0 634,6 6 0,-5 2 0,4 7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06.4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118 470 8285,'8'0'213,"5"0"0,-9 0 121,6 0-207,-1-6 0,6-1 67,0-2-106,-1-4 1,-4 9 2,0-6 1,-2 1-55,2-6-118,3 0 250,-11 7-75,4-5-158,-6 5 1,-6-5-78,-4 3 91,-3 3 1,-4 7-17,-2 0 0,1 0 35,-7 0 23,7 0 1,-3 7-5,7 3 1,-1-2 2,0 2 4,0 0-3,1 4 0,4 1 32,0 0-30,7-1 0,-4 1 1,2 0 112,1-1-108,-1 1 0,5 0 14,0 0 1,5-1 0,1 1 22,2 0 17,-4-7 1,9 5-43,-4-3 1,0-4-1,0 1 11,3-1 0,-2-4-3,4 3 1,-6-4-3,12-1 1,-7 0 46,7 0-50,3 0 1,-5 0 52,6 0 1,-1-1-19,1-4 1,4-3 4,-3-7 0,1 0-11,-2 1 57,4-8-71,-5 6 1,6-10 11,1 6 0,-1-7 36,1-3 0,-1 1-3,0-5 24,1-4-60,-1 7 1,4-10-65,-4 7 0,2-1 76,-11 6 1,-2 5-173,-8-1 0,1 7 1,-6-1 1,0 2-108,-5 2 0,-2 2 114,-3 4 1,-3 2 13,-7 7 1,-1 0 38,-4 0 0,4 0 45,-12 7 1,10 1 41,-6 6 1,4 1-62,-4 0 0,6 6 109,-2 4 0,4 2-60,1 3 1,1-1 76,-1 1 1,5-1-67,0 0 101,0 1-115,2-1 0,2 1 13,6-1-12,0 0 1,0-4-32,0-1 0,6-1 38,4 2 1,3-4-353,2-6 154,0 6 82,-1-11 0,3 9-367,2-9 0,-1-3 30,7-2-431,-7 3 523,3-7 1,-7 4 341,1-10 0,6-3 0,2-7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06.9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0 236 7647,'8'0'196,"-1"0"1,-6-2-112,4-3 0,-1 2-10,5-7 0,-4 0-48,5-4 1,-2-1 0,4 0-1,-2 1-42,-1-1 0,6 0 92,0 0 0,-1 1-249,1-1 87,0 0-74,0 1 77,-1-1 1,1 2 48,0 3 30,-7 4 1,-2 7-95,-6 4 1,0 3 55,0 7 47,0 0 1,-1 4-1,-3 1-3,0-2 1,-1 0 13,5 1 1,0-7 65,0 3 19,0-4-107,0 4 13,6-7 0,4-2 0,8-7-2,2-4 0,4-3 14,-4-7-66,-1 0 0,1 2-106,-1 3 1,6-3-377,-5 4 365,6 2 1,-10-4-843,4 6 1005,-4 0 0,-8 5 0,12 0 0,-4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07.1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0 7569,'0'8'210,"-6"-1"0,-1-6 19,-3 4-172,-3-3 0,-2 4 18,-9-6 0,-4 0 60,-1 0 0,-2 0-108,-3 0 106,2 0 0,-8 0-661,5 0 379,-5 0 0,8 0-931,-2 0 563,3 0 517,2 0 0,-1 7 0,1 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08.2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15 7569,'8'0'-917,"-2"-6"1175,1 4-92,-6-4-16,6 6 28,-7 0-115,0 6 0,-7-2-21,-2 5 1,0 1-7,0 5 1,-1 0-75,-5-1 0,5 6 135,1-1-266,-1 1 204,-5 1 1,2-3-27,3 7 0,-3-7 1,5 1-44,0-2 0,0-3 10,3 1 1,3 0-12,-3-1 1,4 1 31,1 0 0,6-5-8,4-1 1,1-4 4,-1 5-6,3-7 14,2 4 1,-2-7-3,7 0 0,-12 0 63,6 0-66,-2 0 0,3-7 6,-1-2 0,-1-4 2,-3-2 0,3 0-34,-3 0 12,-3 1 0,4-1-6,-6 0-6,0 7-51,-5 2-196,0 6 170,0 13 84,0-3 0,0 11 21,0-7 0,0-4 0,0 0-19,0 1 1,1 1 160,4-2-161,-3 3 0,6-12 174,-3 4-162,-3-3-5,4-2 65,1 0-38,1 0-3,7 0 0,-1-2 63,1-3-61,0-3 1,-1-6-15,1-1 1,0 0 11,-1 0 0,1 6 0,0-1-40,0-2 31,-1-1 0,1 4 2,0-1 0,-1 6 5,1 0 0,1-3 102,4 2 1,-4 0-91,4 5-12,-4 0 0,-1 0-4,0 0 0,-1 0 34,1 0-55,0 0 1,-5 0 24,-1 0 0,-4 2-29,5 3-2,-7-4 3,10 6 1,-11-5-27,3 2 0,-3 0-7,-2 6 0,-7-6 40,-3 6 0,2 0-20,-2 5 30,0-1 0,-3 1-26,4 0 31,-4 0 0,11-6-1,-3 1 1,3-5 80,2 5-93,0 0 3,0-2 0,7 3 129,3-6-115,3 0-8,1 2 64,1-6 1,5 6 6,-1-7 0,6 0 82,-6 0-90,8 0 0,-9-7 0,4-1-3,0 0 0,-3-5 16,-4 3 90,0-3-126,-1-2 0,1 1 1,-2-1 78,-3 0-60,3 7-32,-11-5 6,4 5 1,-7-7-24,-4 0 1,-4 7-95,-5 3 0,-3-1 42,-2 1 1,1 0-252,-7 5 214,7 0 1,-9 0-235,2 0 0,1 2 16,-6 2 4,11 5 1,-14 0-1,12 0 294,-2-3 0,5 12 0,-3-2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08.7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1 206 7569,'22'0'-419,"-2"0"458,-4 0 0,-1-5 23,0 0 0,-1-5-19,1 6-13,0-8 0,1 2-79,4-9 0,-4 2 95,4-2 0,1-2 17,-1 1 0,1 2-115,-2 8 0,-2-3 64,2 3 94,-2 4-162,-3-1 29,1 7 0,-7 7 54,-3 3 0,-3 3-36,-2 1 0,0 1-52,0 0 1,0-1 0,-2 3-76,-3 2 130,4-2 0,-11 4 1,6-6-22,-3-1 1,6-4 23,-2 0 8,4 0 1,1 0 36,0-1-52,0-5 0,11 2 24,4-6 1,4 0 3,1 0 1,-2 0 21,6 0 0,-1-1 3,2-4 1,-2 1 16,-4-5-41,-2-1 6,4 2-56,-6-5 9,-1 4 0,-4-4-33,0 3-153,-7 4 187,4 6-39,-7 0 18,0 6 1,0 3 17,0 5-10,0-5 0,0 4 172,0-4-124,6 4 0,2 1 85,7-5 1,5-2 3,-1-7 0,1 0-90,-5 0 1,1-2 64,3-3 1,-2 2-48,2-7 0,3 2-8,-3-2 9,1-3 1,-6 5-1,0-7 204,-5 1-140,-2-1-106,-7 0 0,-8 2 22,-7 3 1,-3 4-63,-11 6 1,4 0-110,-4 0 1,-1 1 0,6 3-11,-4 1-161,5 6 1,-3-8 77,7 7 0,-1-2-155,5 2 407,1 3 0,-1-5 0,0 7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09.3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293 1 6564,'0'14'-86,"-2"3"128,-3 2 0,2-1-15,-7 7 1,1-1-86,-6 6-48,-6-1 140,4 0 1,-9 6-99,7-1 0,-6 7 61,5-2 1,1-1-81,4 1 1,0-6-44,1 1 1,-1-3 103,0-2-88,7-6 94,2 5 0,1-12-4,0 4 0,2-5 20,8-6 0,4-1 0,11-3 0,-2-3 0,6 3 0,1-3 0,3-2 0,-4 0 0,2-7 0,-6-3 0,4 2 0,-4-2 0,0 0 5,1-4 0,-5-1 0,4 0 1,-9 1 41,-1-1 0,-2 0 87,2 1 0,1 2-67,-6-3 1,0 9 91,-5-9-123,0 4 1,-1-2 0,-4 3 1,-4 3-122,-5 7 115,-1 0 1,-5 0-79,1 0 0,-1 7 96,6 3-127,-1-4 87,0 7 1,-3-5 1,4 7 1,-4 5 12,8-1-8,3 1 0,-4-5 0,6-1 29,2 1 0,1 0 2,2-1 0,7 0 8,2-5 0,4 3 31,2-7 0,5 4 0,1-4 24,2-1 3,1-3 0,4-1-72,-3 0 0,1 0 7,-7 0 1,7 0 1,-9-5-83,2 0 72,4 1 0,-6-1 0,2 0-99,-3 1 2,-1 3 0,0 1 102,0 0-159,-1 0 53,1 0 1,0 1-61,-1 4 0,1-1 5,0 5-189,-1-5 169,8 9 0,-6-10-515,4 7 652,-4 0 0,-1-2 0,6 5 0,2-5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09.8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44 7569,'0'-8'-860,"0"2"762,0-1 81,0 6-27,-7-12 92,-1 11 0,-7-5-156,1 7 157,-1 0-6,0 0 0,-4 2-18,-1 3 8,-6 3 0,8 8-27,-7 4 0,7-4 30,-1 4 0,1 1-65,-2-1 1,9-1 40,-4-4 0,4 5-1,-4-1 1,7 1-29,3-5 1,3-6 0,2 1 53,0 2-89,7-6 58,1 1 0,8-7-3,4 0 0,3 0 16,6 0-19,1-7 0,-1 4 71,0-7 0,1 0-64,-1-4 0,-6-1 63,-3 0 0,-4 0-48,-1 1 1,-6-1 22,1 0-70,-6 1 10,2-1 50,-6 0-200,0 1 0,-8 5 66,-7 5 0,-1 2-382,-9 2 481,1 0 0,-6 6 0,1 3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10.2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1 662 7569,'0'15'-764,"0"-5"713,0 0 159,0-1 1,0 1-12,0 0-268,0 0 1,0 4 185,0 1 1,0-5 49,0 0-89,0 0 58,6-2 0,-3 3 1,7-6-76,2-2 85,1-1-44,1-2 1,1 0 10,0 0 1,1-2-86,4-3 91,3 4 0,1-12-75,1 3 0,-1-3 68,6-2 1,-1-4-59,0-1 1,2-6 0,2 0 38,1-7 0,2-5 32,-1-6-38,-4 0-282,5 0 313,-7 0 1,-5-2-19,1-3 1,-7 7 2,2-7 1,-4 11 13,-1-6-3,-7 10 1,-2 0 19,-6 9 0,0 4 28,0 6 0,-6 2 37,-4 3-20,-10 4 0,-1 9 317,-3 7 1,-4 6-449,3 14 0,-7 6-224,-3 3 1,1 3 0,5 4 185,-1 3 0,1 0 155,-1 10-76,8-10 1,0 18 38,8-13 0,1 6 4,3-6 1,3-8-81,7-2 1,0-5 53,0 0-245,7 4 0,3-14 241,9 0 0,4 7 0,6-5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44.7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280 500 6494,'-7'15'455,"4"-6"-197,-7 1 0,0-5-270,-5 5 1,-1-7 64,-3 2 0,2 2-33,-2-2 0,2 4 63,3-4-7,-8 0 0,6-5-51,-4 0 1,4 0 48,1 0 0,6-6-112,-1-4 0,5-3-6,-5-2 1,7 0 29,-2 1 0,3-3 42,2-2 0,2 1-256,3-7 1,3 7-42,7-1 1,6-4-32,3-2 1,-1 2-85,2-1 384,-7 6 0,10-3 0,-6 6 0</inkml:trace>
  <inkml:trace contextRef="#ctx0" brushRef="#br0" timeOffset="187">324 0 6919,'14'0'0</inkml:trace>
  <inkml:trace contextRef="#ctx0" brushRef="#br0" timeOffset="965">471 706 7569,'0'8'-428,"6"-2"0,-3-1 575,7 0 0,0 0-7,5-5 1,-1 0 139,1 0-167,0 0 1,1 0 0,4 0-1,4 0 0,2 0-91,-1 0 1,3 0 55,-4 0 1,4 0-97,1 0 1,1 0 59,-1 0 1,5-5-73,1 0 1,-6 0 68,-4 5 0,-7 0-105,1 0 0,-7 0-104,-3 0 177,-5 0 0,4 0-54,-3 0 46,-4 0 1,4 0-94,-10 0 69,-3 0 0,-2 0-1,1 0 0,4 0-7,-5 0-1,7 0 20,-10 0 1,9-1-4,-5-4 0,5 2 58,-1-7-55,4 0 1,7-6 116,4-4 0,3 4-101,2-4 0,-5-1 191,-1 1-182,1-6 1,5 5-1,0-5 90,-1 1 1,1 1-86,0-6 1,-2-4 22,-3 0 0,6-5-38,-6 4 22,6 1 1,-8 0-1,7 1-76,0 5 0,-1 1 71,1 7 0,-5 0-100,0 6 0,-5-1 19,4 0 0,-5 5-13,0 1 6,-2 5 22,-2-9 86,0 12-55,-6-6 2,-3 7 0,-7 0 19,-3 0 0,1 5-14,-7 0 0,5 5 2,-4-5 0,6 4 1,-2-4 0,-1 2-162,2-2-12,-8-4 0,11 6 0,-5-7-381,0 0 562,11 0 0,-16 7 0,9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11.1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250 133 7566,'0'-8'-201,"0"2"0,0 4 74,0-3 0,-2 3 532,-3-2-270,4-5 0,-7 8 1,4-6 211,-1 1-53,-6 4-118,3-11-174,-13 11 0,-1-4 91,-2 6 1,3 0-179,6 0 136,0 0 0,1 1 1,-1 3-113,0 1 109,1 6 0,4-4-1,0 2 0,7 4 1,-2-3 1,3-2-4,2 2 1,2-2-9,3 2 1,4-2-26,11-3 0,3-3 0,6 3 132,1-4 0,-6-1-98,1 0 0,-1 0 208,6 0-208,-8-6 0,0-2 80,-8-7 0,1 5-65,0 0 1,-7 1 8,-3-6 1,-4 0-54,-1 0 0,0 6 0,0-1-1,0-2 1,-1 1-234,-4 1 128,-3-3 0,-7 12-330,0-4 1,-1 3 51,-4 2 1,4 0-113,-3 0 1,2 0-249,2 0-119,1 0 846,-1 0 0,7 2 0,3 3 0,3-2 0,2 7 0,7-7 0,8 10 0,7-5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11.3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0 7569,'15'0'-535,"-7"0"555,5 0 301,-5 0-39,1 0-17,-3 0 83,-6 0-53,0 7-214,0 1 0,0 6 1,0 1 93,0 0 0,0 0-57,0-1 1,0 1-3,0 0 1,2 4 2,3 1 0,-4 4-97,4-4 1,-3 6 87,-2-1-220,0 2 94,0-4 1,0 10 76,0-4 0,0 4-74,0-4 1,-7 1 0,-1-1-132,-7 1 0,1-6 1,-3-1-595,-2-2 534,2-8 1,-9-1-138,7-7 1,-1-1-47,5-4 1,2-1-1,4-4 387,4-5 0,3-9 0,2-4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11.8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45 177 7795,'21'0'-252,"-4"0"-472,2 0 479,-9 0 1,3 0 1084,-3 0-532,3 0 1,2-5 23,-1 0 0,1-6-121,0 1 1,-2 2-133,-3-2 11,3 0 0,-5-5-42,6 1 1,-5 4 39,-4 0-31,3 0 0,-7-5-157,4 1 1,-3 4 1,-2 0 141,-7 7 0,4-4-4,-7 7-192,-6 0 67,0 0 1,-7 0-6,3 0 1,-1 7 13,-4 3 90,-2 3-29,10 1 1,-9 6-15,7 0 1,-1-1 143,5-4-129,7 0 0,-3 4 157,6 1-147,0-1 1,5-4 0,2 0 29,2 0 0,6-2 56,10-4-71,-4 5 0,14-13 39,-1 4 0,0 2-10,6-3 1,-4 1-1,-2-6 9,0-4 1,1 2 23,-1-7-51,-6 0 1,5-6 12,-4-4 0,-1 7-32,2-7 0,-6 7-1,6-6 0,-6 2-2,6 3 1,-7-1 40,1 0-59,4 7 1,-5-3-67,7 6 1,-7-5-32,1 5 50,4 0 0,-5 5 2,7 0 1,-7 2-18,1 3 0,-2 3 44,-3 7 1,-1-1-15,-3 1 5,-3 0-162,-7-1 0,-2 6 51,-3 0 1,-3-1-250,-7-4 178,1 0 67,-1-1 0,2-4 161,3 0 0,-3 0 0,5 4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12.2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0 7569,'8'7'181,"5"-6"294,-11 6-82,4-7-500,-6 0 179,-13 0 1,8 0-101,-9 0 1,1 5 0,-5 0 137,-2-2-266,1 5 91,4 0 0,0 2 42,0 0 1,6 0-226,-1 4 147,0 1 1,0-2-17,0-3 1,7 3 98,-2-3 0,4-2-12,1 2 1,0-5 20,0 4 1,6-4-1,6 3-56,6-1 0,0-2 159,6-5-33,1 0 1,6 0 0,1 0 100,2 0 0,6-5-60,-6 0 0,0-6 74,-4 1 1,-3-3-32,-2-2 1,1 0 15,-6 1-186,-7-1 0,-7 0 0,-6 1 65,0-1 0,-6 2-165,-4 3 172,-10-3 1,-3 11-444,-6-3 0,-5 4-2,-1 1 1,-4 0-557,5 0 954,0 6 0,4 2 0,1 7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12.8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1 500 7569,'23'0'-280,"3"0"0,-7 0 93,-1 0 521,5 0 0,-6 0-122,2 0 0,2-5-144,-1 0 1,1-1 8,-1 1 0,-4 3-28,4-3 1,1-1-82,-1 1 1,-1-5 94,-4 5-65,0 0 54,-1 5 0,-4 0 87,0 0-186,-7 0-49,4 0 25,-7 7-3,0 1 1,0 6 66,0 1 0,-5 0-13,0 0 1,-2-1-14,2 1 1,2-5 25,-7 0 0,7-6-5,-2 6 1,4-5 4,1 5-1,0-7 31,0 4 0,6-7 5,4 0 0,8 0-30,1 0 183,8 0-177,-5-7-2,8 6 1,-1-12 4,1 3 1,-1-3 27,0-2 0,-4-5 3,-1 1 0,1-7 29,4 1 0,1 1 77,-1-6 1,1 4-42,-1-8 1,-5 1 14,1-1 1,-1 6-202,6-6 139,-7 6 9,4-8-186,-10 7 1,4 1 73,-6 3 1,-1 4-39,1 7-36,-7-1 150,-1 7-296,-7 1 155,0 7-114,-7 7 193,-1 1-48,-7 13 14,-6-5 0,3 12 6,-6-3 0,4 7 12,-4 3 0,6 1-18,-2-2 83,-3-3-50,7 11 0,-7-6-19,3 3 0,4-1 33,-4-4 1,4-4 4,1-1 38,7 1-85,2-14 79,6 5-36,0-13 1,6-1-7,4-7 0,8-2 2,2-3 1,6-5 57,-2-9 0,-1-2-22,2-4 1,-1-3 27,6 4-50,-1-4 0,2-1-42,3-1 1,-3 7-76,4 4 0,1-2-344,-2 1 470,7 0 0,-4 6 0,7-1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14.2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0 795 7569,'15'8'0,"1"0"-430,4-3 362,-4-3 0,5 4 42,-6-6 0,5 0 96,-1 0 0,6-2 90,-6-2-70,1 2 1,-4-11 64,4 3 72,-4 4-140,-1-8 1,-2 6 97,-3-6 0,-2-1-77,2 0 1,-7 0-19,2 1 1,-3 4-130,-2 0 16,-7 7 1,-1-9 53,-7 8 0,1-1-130,-1 5 0,-5 0 92,1 0-140,-1 0 69,5 6 0,1 2 46,-1 7 0,0-5 1,1 0 16,-1 1 12,7 9 1,-4-4-15,7 4 0,0-4 10,5-1 1,0-1 12,0 1 1,7 0 0,3-1 3,3 1 96,2-7 1,6 1-101,3-5 0,-1-2 0,2 3 0,1-3 210,2-2-200,1 0 35,7 0 1,-5-5-11,3 0 0,-1-7 0,1 3 1,-3-5 7,4 0 1,-6-1 2,-5 0 0,3-1-3,-8-4 0,1 4 0,-6-3 0,1 2-73,0 2 0,-7 1 79,-3-1-82,-3 0 0,-2 1-103,0-1 0,-2 5-15,-3 0 65,-10 7 0,-1-3 64,-4 6-195,-2 0 189,5 0 1,-9 1-39,6 4 23,-6 3 0,10 7 0,-4 0-6,4-1 0,1 6 22,1 0 0,6 4 0,3-4 0,-2-1-18,2-4 1,0 1 92,5 4 1,7-9-85,3 4 1,4-4 109,6 4 0,3-7-42,6-3 0,1-3 1,-1-2 2,0 0 0,1 0-28,-1 0 1,1-5-6,-1 0 1,-1-6-4,-4 1 1,4-8-5,-4-2 1,-1-4-5,2 4 0,-2-1-70,1 1 77,4 4 1,-7-10-30,4 6 0,-2 2 22,-4 9 1,-2-3-17,2 7 1,-3-5-15,-1 5 27,0 1 1,-7 5 0,-3 4-30,-3 5 1,-2 3-30,0 2-11,0-1 0,-2 3 55,-3 2 1,2-2 2,-7 2 0,7-2-21,-2-3 105,3 1-88,2 0 0,2-2 37,3-3 1,-2 1-21,7-6 0,0 0 13,4-5-16,7 0 1,-4 0 62,2 0-54,-2 0 1,-3 0 0,1 0 0,0 0-1,0 0 1,-6-5-9,1 0 1,-5 0 8,5 5-65,-7 0-5,4 0-47,-1 0 107,-4 0 1,6 0-2,-3 0 1,-2 0-4,7 0 1,-5 5 11,5 0 0,-1 1 2,6-1 1,0-3 57,0 3 0,-6-4-28,1-1 0,5 0 8,4 0 1,1 0-21,-5 0 1,4 0 6,1 0 1,1-1-4,-1-4 31,-4 3 0,5-11 0,-6 5 14,0 0 1,-1-5-39,1 3 1,-5-3 41,0-2 0,-7 5 10,2 1 1,-4-1-95,-1-5 1,-1 2 55,-4 3 1,-3-1-97,-7 6 1,-6 0 13,-4 5 1,-1 0 0,0 0-39,2 0 0,4 0-80,-4 0 0,6 7 52,-2 2 1,4 4-133,1 2 197,0 0 0,5-2-264,1-3 109,5 3 1,-2-5-47,6 7 128,0-1 211,0-5-172,6-3 0,3-4-36,5 3 0,6-4 169,-1 4-45,8-3 0,-5-7 1,6-2 130,-3-1-59,2-2 0,-2-4 48,9-1 0,-1-6-85,6-4 0,-6-3 88,1-1 0,-1 0-50,1-1 1,2-4 91,3 0 0,-3-7-15,-7 2 0,3-1-54,2-4 1,-3 8-82,3-8 1,-4 4 0,-4-3 162,-2 4-281,-6 3 1,3 7 114,-6-1 1,0 2-42,-1 4 0,-4 8 34,0 6-179,-7 6-125,4-2 275,-20 26 0,3-1-88,-10 20 0,-1-6 49,2 1 0,-3-1 0,4 1-8,-1 5 1,-1 2 20,5-2 0,-4 7-4,-1-7 1,1 12 41,4-7-34,7 4 1,-4-4 8,7 0 0,-4-7-9,4-2 0,0-6-90,5-5 0,0-2-8,0-8-436,0-5 563,6-3 0,3-6 0,5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28.7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15 618 6079,'0'8'619,"0"-1"194,0-7 1,-5-7-537,0-2-204,0 2 1,5-6 0,0 3 116,0-3-89,0-2 1,2-1-20,3-3 1,-3 1-74,2-7 0,3 5-29,-2-4 1,5-1 21,-5-4 0,4 0-63,-4-1 0,5 1 66,-5-1 0,0-1-86,-5-3 0,5 5 27,0-1 0,0 3 1,-5 5-137,0-1-32,0 6 176,6-5-335,-4 8-62,4 5-36,-6 3 189,0 6 0,7 6 1,1 3-1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41.4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868 74 7569,'8'0'-1019,"-2"1"1402,-6 4 0,-1-3-83,-4 3 0,-3-4-188,-7-1-7,0 0 1,-1 5 123,-4 0-147,4 0 0,-10-5 119,6 0-127,-6 0 1,3 0-13,-6 0 0,-2 0 0,-4 0 144,-4 0-220,-3 0 0,-7 5 83,0 0 0,0 0-222,5-5 97,0 6 0,-1-4 82,1 3-232,7 3 136,1-6-598,13 4 446,-5 1 0,12-6-149,-4 4-662,4-3 1033,8-2 0,1 0 0,7 0 0</inkml:trace>
  <inkml:trace contextRef="#ctx0" brushRef="#br0" timeOffset="412">985 250 7035,'10'0'-224,"0"0"0,-5 0 503,4 0 0,1-2-128,5-2 0,0 0-34,-1-6 0,3 1-7,2-6-26,-2 7-11,4-5 0,-5 5 31,4-7-42,-4 0 0,0 2-18,-6 3 1,-2-3 75,2 3-182,3-3 33,-11 5 65,4-5 0,-7 7-22,-4-4 1,-10 2 61,-9 3-203,-11 3 73,-2-4 1,-9 6-431,-3 0 1,3 0 468,-3 0 1,5-2-418,5-3 183,-3 3 249,11-4 0,-5-1 0,6-1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44.9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147 515 7569,'15'0'-159,"0"0"147,-7 0 56,5 0-210,-12 0 100,6 0 167,-7-7-155,0 6 1,-2-6 87,-3 7-17,-3 0 1,-6 0-50,-1 0 0,0 0 53,0 0 0,1 5-14,-1 0 0,-3 6 0,2 1-64,3 6 1,1-2 56,-2 4 0,4-4 7,0-1 0,7 4 21,-2 1 1,3 0-23,2-6 1,2-1 24,3-3-24,-4 3 1,14-6 5,0 3 54,-1-4-57,14-6 0,-5 0 45,6 0 0,1-6-29,-1-4 66,1-3-74,-1-2 0,-1 0 9,-4 1 0,-2-1 68,-8 0-63,1 0-30,0 1 0,-7-1 8,-3 0 1,-4 1 36,-1-1-324,0 7 177,-13-5 0,-3 11-278,-13-3 0,-1 4 72,1 1-42,-7 0 348,5 0 0,-5 6 0,6 2 0</inkml:trace>
  <inkml:trace contextRef="#ctx0" brushRef="#br0" timeOffset="278">794 0 6939,'0'15'-201,"-2"0"122,-3-1 69,-3 1 1,-6 5-32,-1-1 1,0 8 58,0-3 1,1 4 0,-3 1-33,-2 1 1,2-1 1,-2 0 0,3 6-6,1-1 1,0-1-194,0-9 124,7 4 0,-5-7-57,3 4 0,4 1 144,1-7 0,-3 7 0,0-3 0</inkml:trace>
  <inkml:trace contextRef="#ctx0" brushRef="#br0" timeOffset="671">838 530 7569,'15'0'-512,"-1"0"87,1 0 618,-7 0-59,-1-7-66,-7 5 32,0-11-73,-7 12 3,-1-6 1,-7 6 9,1-4 1,-1 3-84,0-3 73,1 3-40,-1 2 0,0 5-14,1 0 49,-1 7 1,0-4 11,0 7-155,7-1 74,-5 1 0,7 0 0,-4-1-52,5 1 0,3 5 84,2-1 1,0 1-11,0-5 37,7-7 1,3 3-39,9-6 0,-1 5 42,7-5 0,-1 0 9,6-5 0,-1-2-41,0-3 219,7 3-203,-11-11 1,9 4 79,-9-11 0,1 4 0,-2-4 131,-4 4-25,-4 1-160,-8 0 0,4 1 83,-7-1-38,0 0 0,-12 2-113,-3 3 19,-3-3 1,-8 12-173,-4-4 1,-2 3-43,-3 2-366,1 0 397,0 0 1,-1 0 202,1 0 0,-1 13 0,1 4 0</inkml:trace>
  <inkml:trace contextRef="#ctx0" brushRef="#br0" timeOffset="1197">1308 441 7569,'-9'2'-226,"-1"3"0,5-3 302,-5 2-7,0 5 0,-4-3-115,-1 4 1,5 3-106,0-3 199,0-4 0,1 7 1,1-3-9,1 3 1,2 2 52,5 0-55,0-1 1,2 1-32,3 0 0,0-2 32,9-3 1,-2-4 1,7-6 0,4 0 2,2 0 0,2 0-21,3 0 4,-1 0 1,1-6 0,-3-3 38,-2 1 0,1-5-11,-6 3 85,-1-3 0,-4-1-109,0-1 1,-7 0-13,-3 1 0,-4-1-15,-1 0 1,-3 5-102,-7 1 1,-1 4 151,-14-5-203,1 7 77,-6-4 0,1 7-241,0 0 0,-1 0 32,1 0 0,4 5-303,1 0 328,6 6 256,-3-3 0,6 7 0,0 0 0</inkml:trace>
  <inkml:trace contextRef="#ctx0" brushRef="#br0" timeOffset="1411">1455 515 7569,'22'-2'0,"2"-1"-351,4-2 1,-5-5-105,-4 5 776,4 0-193,-6-1 1,9 3-14,-7-7 56,1 7 0,-5-4-72,-1 7 0,1 0-48,0 0 1,-6 0-1,1 2 81,2 3-66,-6 3-12,7 6 1,-11 1-45,3 0 79,3 6-34,-6-5 1,6 6-220,-3-8 109,-4 1 1,7 0-504,-3-1 267,-3 1 145,11-7 146,-11-1 0,11-1 0,-5 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44.1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1 544 7569,'0'9'-81,"0"-3"188,6-6 30,2 0 1,7 0-126,0 0-8,-7-6 0,5-3 90,-3-5 1,3-1-106,2 0 1,-1-1 5,1-4 0,5 2 156,-1-6-111,1-1 1,-1-4-12,1 0 0,5-1-83,-6 1 90,1-1 0,-6-4 0,1 0-16,0 1 1,-2 4-154,-3 4 40,-4-2 0,-6 10 74,0-2 0,0 7-42,0 2 1,-1 7 55,-4-2 1,1 4 3,-5 1-6,-1 0 1,-10 6-8,1 4 0,-1 5 3,5 4 0,-4 6 169,-1 9-165,1-3 2,-3 12 0,6-12 130,-4 3-56,4 3 0,1-4-36,1 6 137,-1-6-147,7 3 0,-5-2-5,3 0 1,-2-4 44,3-6-164,-4-6 123,11 10 1,-6-16-166,3 2 187,3-2-15,-4-4-180,6-2 0,1-17 0,3-4 118,1-1 1,8-5 18,1 1 0,1-1-4,5 1 0,1 4-2,-2-4 1,3-1 5,-3 1 25,-2 7 1,5 0-4,-2 4 0,-4 2-22,4 2 177,-4 3-161,-1 2 1,0 0 100,-1 0 1,1 2-22,0 3-23,-7 3-22,5 7 1,-10-5-4,7-1 0,-7 1 1,2 5 0,-3-5 21,-2 0-40,0-1 5,0 0-174,0 4 110,-7-12-90,6 6 136,-12-7 1,9 0-49,-5 0 1,4 0-223,-5 0 246,7 0 1,-5 0-66,3 0 1,1 0 27,-5 0 125,5 0-143,-2 0 132,-1 0-113,-1 0 21,-7 6 68,7 2 1,0 2-58,3 0 1,3 0 47,-2 5-29,2-7 1,2 5 12,0-3 0,0-2 0,0 2 0,6-2 32,4 2-41,3 3 0,2-12 1,6 6 37,4-7 0,-2 0-33,1 0 0,1-2 30,4-3-29,0-3 1,-1-7 46,-3 1 0,1-1-33,-7 0 1,1 1 0,0-1 7,-1 0 0,1 2-42,-5 3 34,-1-3-2,-6 5-93,5 0 87,-11 1 1,5 6 13,-7-4-70,0 3-16,0-4 63,0 19 1,0-8-2,0 9-5,-7-2 0,5 2 2,-2 1 0,2 0 0,2 0-3,0-1 1,0 1 20,0 0-18,6-1 0,3-4 9,5 0 0,1-7 1,0 2 1,1 2 54,4-2 1,-2-1-57,6-4 40,-6 0 0,8-4 1,-6-3-6,-2-1 0,3-2 2,-1-5 0,-1 1-2,-4-1 0,0 0 61,-1 1-49,-6-1-15,-1 0-9,-7 0 0,0 6-28,0-1 1,-2 5 0,-4-3-104,-9 1 129,0 2-7,-12 5 1,4-5-107,-7 1 1,6-1-175,-1 5 0,3 0-29,-3 0 1,2 5-1,5-1-216,-1 0 347,-1 4 1,10-5-253,0 7 328,7-7 1,-5 9 81,3-7 0,3-1 0,9 3 0,4-5 0,14 3 0,-5-4 0,4-1 89,2 0-12,2 0-106,8-6 217,-5 4 0,5-9-64,-7 6 0,1-5 107,-1 5-188,0-6 0,-1 2 0,-2-4 145,-1 3 0,-6-3-50,6 4-85,-7 2 12,3-6 1,-1 6-54,-1-2 128,1-4-26,-5 11-194,-1-5 176,1 7-128,-7 0 1,0 0 100,-3 0-63,-3 7 0,4 1 3,-6 7 1,0 0-122,0-1 130,0 1-26,0 0 0,0-1-1,0 1 0,0 0 25,0-1-60,0-5 51,0 4-4,0-5-10,0 0 0,2 0 1,3-3 0,3-3 0,7 3 0,-1-5 6,1-5 0,5-3-2,-1-7 1,6 0 36,-6 0 0,6 1 3,-5-1 1,4 0 63,-4 1 1,4-3-55,-4-2 0,4 2 9,-4-2 1,6-2 0,-3-1-42,0-1 1,3 4 24,-7-6 0,1 6-134,-5-6 119,-1 1 0,1-6-20,0 1 0,-2 6-70,-3 4 0,1 2-107,-6 2-4,0 1 156,-5 6-55,0 1-27,0 7 76,-7 7-7,-1 7 1,-6 4 33,-1 7 0,2-1-19,3 6 1,-8-1 81,3 0-89,-3-6 24,4 5 1,-1-5-2,0 6 1,-4-1-3,-1-3 0,2 1-13,8-7 0,-3 6-5,3-6 0,2 1-25,-2-5 36,7-1-6,-3-5-21,6 4 1,6-13 21,4 0 1,10-7 29,4-8 1,4-1-33,1-3 1,1 1 26,-1-7-20,0 7 1,1-10-33,-1 4 0,1 3-68,-1 1 1,0-1-128,1 1 1,-2 1-81,-4 4-47,4 7 364,-12 1 0,12 1 0,-5-3 0</inkml:trace>
  <inkml:trace contextRef="#ctx0" brushRef="#br0" timeOffset="471">2176 544 7444,'15'5'-113,"0"0"0,-1 0-414,1-5 323,-7 0 0,5 0 624,-3 0-269,-3-6 1,6 2 196,-4-5-221,-2-1 1,4-5-33,-6 0 0,2 6-41,-2-1 0,-4 0 1,4-5 7,-3 1-24,-2 5 1,-7 3-57,-2 6 1,-4 0-33,-2 0 1,-2 0 51,-2 0 1,1 1 24,-7 4 0,7 4-106,-1 5 0,3 1 33,1 0 1,0 4 33,0 1 0,6-1 12,-1-4-5,7 6 0,-4-4 4,7 2 0,2-4 0,3-4 25,4-1 0,6-2 40,5 2-62,-4-3 0,12-7 52,-4 0 0,6-2-31,4-3 1,-6-3 0,4-7 32,1 1-96,-7-1 52,2 0 0,-10 1 6,6-1 1,-6 0-62,2 0 54,-4 7 1,-3 0-25,-3 3-12,3 4 7,-5-6 1,2 12-147,0 0 0,-5 6 44,5-1 99,-7 3 1,8 2-318,-6 0 227,7-1 0,-9 1 0,7-2-515,1-3 626,2 3 0,9-5 0,0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48.5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1 147 7205,'10'0'-488,"-1"0"0,-4 0 702,5 0 0,0 0-69,5 0 0,-1 0-33,1 0 0,6-5-28,4 1 0,-2-6-26,1 5 0,1 0-32,4 5 0,-4-5 1,-1 0 0,1 0-45,4 5 1,-5 0 62,1 0 0,-7 2-198,1 3 190,-2-4-206,-9 12 99,-1-4 0,-7 5-40,0 1 1,0-5 54,0 0-95,0-1 128,0 6-25,0 0 0,1-2 115,4-3 0,3-4-100,7-6 1,0 0 112,-1 0 0,6 0-17,0 0 1,1-1 31,-2-4 1,4 1-37,7-5 0,-8-1 73,-2-5 1,1 2 1,-1 3 0,-5-3-79,-6 3 1,0 2 35,0-2 0,3 6-23,-7-6 0,0 5 8,-5-5 1,0 5-7,0-5 0,-7 7-5,-3-2 0,-3-1-30,-2 1 1,1-5-15,-1 5 0,-5-1-184,1 1 167,-1 3 0,6-9-269,-1 6 0,5 0-20,0 5-229,7-7 513,-3 6 0,6-12 0,0 4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50.6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1 750 7514,'8'9'212,"5"-3"63,-12-6-265,13 0 1,-6-2-53,6-2 1,-4 0 112,0-6 1,0 1-22,5-6 0,4-1 124,1-4-118,6 4 0,-3-14 12,6 1 1,0-1 4,1-4 1,1-5-11,3-5 0,-3-2-14,4-8 1,-4 7-1,-4-2 17,-2 3 1,1 7-106,-6 0 0,-2 8-64,-9 1 0,3 6-32,-7 4-47,6 10-4,-9-9 161,4 17-23,-6-4 5,0 6-24,-6 13 1,2-2 0,-5 14 23,-3 1 0,-2 3 11,-6 6 0,2 2 82,-7 7-79,8 0-484,-11 0 530,11 7 0,-10-5 1,4 3-48,0-4 0,-3-5 94,6-1-80,1-6 26,-3 2-21,6-5 1,-5-7 2,6-4 0,5-4-110,0-5 0,7-2 99,-2-3-125,-3-3 592,7 4-439,-6-12 0,9-4-41,3-10 1,3 4 26,6-4 1,1-1 6,0 1 1,1 1 77,4 4-97,-4 0 0,5 1 0,-4-1 56,2 0 0,-2 1-46,2-1 78,4 7 1,-5 1 0,5 6-51,-2-4 1,4 3 19,-6-3 13,1 3 0,-7 4 9,-3 3 0,1-2 12,-6 7-20,6-7-18,-9 10 0,5-4-132,-7 5 62,0 1 1,-5 0 27,0-1 1,-7 1 34,3 0-79,2-1 1,-4 1 48,6 0 0,-5-5-12,5-1 0,0-5-1,5 9 15,0-5 0,0 2-9,0 0 46,0-7-42,0 3 3,7 1 0,1-5 167,6 2-163,1-2 1,0-2 117,0 0-109,6 0-2,-5 0 0,7 0 33,-3 0 1,-2-5-11,6 0 0,-1-5 4,1 6 1,4-8 16,-3 2 1,-2 2-7,1-2 1,-6 1 16,2-6 0,1 0 1,-2 0 18,-1 1-54,-1-1 1,-7 0 6,-1 1 0,-5-1 1,1 0-76,-4 1-3,-1-1 1,0 5-1,-1 2 16,-4 1 0,-4-2-1,-5 4 1,-6 0-20,1 5 1,-3 1-55,3 4 87,2-3 1,-4 11 12,6-3 0,1 5-30,-1 4 100,0-3-82,7 6 0,-3-3-1,6 1 1,0 4 75,5-4 1,0 4-41,0-4 1,0 0 4,0-6 0,6 1-17,4 0 0,5-2 2,5-3 0,-2-2-26,6-3 0,-4-4 35,4 4-22,1-3 0,-1-4 0,1-3 1,-2-3-35,1-7 41,4 1-4,-5-1 1,1 0 63,1 1-62,-7-1-1,3-6 8,-6 4 0,-1-4-6,1 6 0,0-1-24,-1-3 22,1 9 1,-2-10 0,-1 10-72,-3-3 75,-5 5-60,2 2-71,-6 6-19,0 6 95,0 2 0,-5 7 14,0 0 4,-6-1 26,9 1 1,-6 1-31,3 4 1,4-4 78,-4 4-76,3-4 36,2-1 0,0 0-3,0-1 0,0 1-13,0 0 1,5-5 8,0-1 0,6-5-13,-1 1 0,-2-4 2,2-1 8,0 0 1,5 0-1,-1 0-6,1 0 1,0-1 10,-1-4-8,8-4 0,-6 0 4,3-1 0,-1 0 6,2-5-3,-4 1 0,6-1 0,-8 0 0,1 1 2,0-1 1,-1 0-9,1 0 0,-5 2 4,0 4 29,-7 2-25,4 7-1,-7 0-3,0 7 1,0 1 1,0 6 1,4-4 2,1 0 99,0 0-95,2 5 16,-6-7-19,12 5 0,-9-12 3,6 4 4,-7-3-13,10-2 0,-5 0 7,7 0 0,-1-5-59,1 0 57,-7-6 0,5 4-1,-3-3-26,3-3 21,2 5 1,0-7 21,-1 1 1,1-6-22,0 1 22,-1-1 0,1 5 1,0-1 19,-1-4-32,1 4 0,0-5 7,0 6 0,-1 0 0,1 1-2,0-1 1,4 2 73,1 3-77,-1-3 1,-4 11 0,0-2 36,0 2 0,-6 2-20,1 0-46,-7 6 0,4 3-6,-7 5 0,0 6-9,0-1 0,-2 1-12,-3-5 0,2 1 40,-7 4 1,1-4-4,-6 4 0,0-2 0,0 0-23,1 1 1,-1 1 2,0-6 1,1 1-7,-1 0 0,5 0-12,0-1 82,1 1-50,0 0 1,1-6-14,3 1 14,4 0 0,-6 0-3,7 0 0,-1-7 31,-4 2-43,3-4-6,-5 6 1,9-5 32,3 3 1,2-5 1,2-5 1,4 1-1,-3-5 0,3 4 1,2-4-7,0 3 16,-1 1 1,1 0-20,0 0 2,-1 0 210,1 5-204,0 0 0,-5 0 2,-1 0 13,1 0-8,5 7 0,0-1 1,-1 4 1,-4 2 138,0-7-111,-7 6-52,10-9 1,-5 6 58,7-3-66,0-4 0,0 4 37,-1-10 0,6-3-64,-1-7 53,1 1 1,-5-1 0,-1 0-4,1 1 1,0-1-7,0 0 0,-1-4-4,1-1 1,-2 0 19,-3 6 0,1-1-11,-6 0-42,0 1 0,-5-1 41,0 0 0,0 5-217,0 1 215,0 5 0,-2-2 0,-2 6-4,-6 0 1,2 2 0,-2 2 38,-2 6-48,6 3 1,-7 2-13,3 0 140,3 6-124,-6-5 1,12 7 145,-4-3 1,3-4-30,2 4 0,7-4-30,2-1 1,6-1-163,5 1 1,-2-5 119,6 0 0,1-7-212,4 2 1,1-4-294,-1-1 1,2-6 133,3-4 338,4-3 0,12-2 0,3 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2T00:12:52.2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1 530 7339,'8'0'386,"-2"0"-286,1 0-37,1 0 1,2-7 0,0-3 93,1-3-168,9-1 138,-4-8-143,12 6 49,-12-5 1,12 1 132,-4 1-172,4-7 0,0 9 0,-2-2 49,-2 2-88,1 3 97,-2-1 1,0 0-68,-4 1 58,-2 5 1,-1-2-10,-6 6 0,-5 0 19,4 5-30,-5 0 1,2 7 3,-6 2 0,0 5-137,0 0 132,0 1 1,-1 6-55,-4 4 0,1-2 53,-5 1 1,5-6-80,-1 2 68,-3 2 0,7-5-24,-4 2 0,3-7-27,2-2 43,0-7-133,0 3 1,7-7 94,2-4 0,6-3 1,3-7 6,2 0 1,1-1 6,-1-4 1,-2 4 8,6-4 1,-6 4 4,2 1 0,-4 6 100,-1-1-114,-1 7-10,1-4 180,0 0-135,-1 6 1,-1-4 2,-3 10 1,-3-2 2,-7 7-10,0-7 0,5 10 3,0-3 0,0 3 23,-5 2 0,1-2-10,4-3 1,-3 3 19,3-3-17,3-4-64,0 7 47,7-11 1,1 4-22,4-6 1,-4 0 0,3 0 18,-2 0 1,2-5-5,1 0 0,0-4 5,-6 4 0,1 0 4,0 5 87,-1-7-95,1 6 1,0-6 4,0 7 50,-7 0 1,5 0-30,-3 0 32,3 0 1,1 0-20,1 0-21,-7 7-61,5-6 79,-5 6-27,7-7 0,0 0-1,0 0-52,-1 0 1,6-7 64,-1-2-7,1-4-48,-5 4 0,-1-4 36,1 3 1,0-3-23,-1-1 0,-4-1-15,0 0 29,-7 1 1,4 4-16,-7 0 0,0 5-2,0-5 0,-2 7-22,-3-2 34,-3 4 0,-7 1-43,1 0 1,-6 0 36,1 0 1,-1 4 0,5 3 29,1 1-35,-1 2 56,0 11-49,1-5 1,4 6-4,0-8 1,5 3 22,-5 2 1,7-2-1,-2 2-5,3-2-8,2-3 4,0 1 34,0 0 0,0-1-32,0 1 1,7-5-6,3 0 1,3-5 0,3 3 2,4-2 0,-2 1-3,6-2 1,-4-4-11,4 4 13,1-3 1,4-2 24,1 0 1,-6-5-21,1 0-6,-1-6 0,4 7 0,-4-5 0,2 0-1,-6 0 1,0-4 0,-6 3 1,-4 3-30,0 2 0,-5-1 35,5 1-62,-7 0 53,3 5-195,-6 0 182,0 7 3,0 1 0,2 1-7,3 1 0,-3 0 15,3 5 0,1-5 54,-1-1-67,6 1 4,-2-2 0,5-1 113,1-7-106,0 6 0,1-4 0,2 3 134,2-3-124,-1-9 1,-3 4 9,4-7 1,-2 2 0,5-4 5,-2 3 27,-1-1-37,-6-5 0,0 0 13,-5 1 1,3-1 2,-7 0 1,0 5-43,-5 1 1,0 4 39,0-5-55,-7 7 1,-3-4-48,-9 7 0,2 0 0,-4 0-209,0 0 1,4 0-84,-2 0-212,3 0 364,1 0 1,5 0-126,0 0-28,0 0 371,2 7 0,-5-6 0,5 6 0</inkml:trace>
  <inkml:trace contextRef="#ctx0" brushRef="#br0" timeOffset="257">2235 74 7569,'15'-8'-316,"-1"3"309,1-3 0,-5 6-1,0-3 1,-6 4 234,6 1-118,-7 0-30,4 6 0,-7-2-172,0 5-44,0-5 209,-7 9 0,1-4-26,-4 11 0,-3-4-5,3 4 0,-3 1-23,-1-1 1,-1 6-86,0-2 1,-1 4-130,-4 2 99,4-8 44,-5 6 0,11-7-31,0 4 1,5 1-131,-5-6 0,7-1-311,-2-4 285,4 0 240,1-1 0,6 1 0,2 0 0</inkml:trace>
  <inkml:trace contextRef="#ctx0" brushRef="#br0" timeOffset="461">2441 221 7569,'6'8'-704,"-4"5"966,4-4-247,-6-1 0,0 5 77,0-3 0,-5 3-142,1 1 0,-6 1 66,5 0 1,-7-1-89,3 1 0,-3 5 21,2-1 0,-1 1-142,6-5 0,-2 3-87,3-4 44,2 4 236,-5-10 0,7 7 0,0 0 0</inkml:trace>
  <inkml:trace contextRef="#ctx0" brushRef="#br0" timeOffset="873">2720 280 7569,'10'0'-771,"0"0"158,-7 6 902,10-4-158,-12 5 0,8-7 7,-4 0 22,-4 0-67,6 0-91,-14 6 1,-1-4 4,-7 3 0,1 3-46,-1 2 48,0-4 1,1 7 0,-1-3-21,0 3 0,2 2 23,3 0-1,-3-1-79,12 1 70,-6 0 0,2-1 2,0 1-18,0 0 12,12-1 0,1-4 33,7 0-32,6-7 0,2 4 45,6-7 0,1 0 7,-1 0 0,0-2 5,1-3 1,-6 2 13,1-7 0,-7 2 196,1-2-237,-2-3 0,-3 5 94,1-7 28,0 1-110,-7-1 1,3 0-16,-6 1 0,0-1-22,-5 0 38,0 0 1,-6 6-51,-4-1 0,-3 7-101,-2-2 0,-1 3 86,-4 2-424,4 0 203,-12 0 117,12 0-163,-12 7 0,10-4 0,-5 7 290,2 1 0,1 9 0,6 3 0</inkml:trace>
  <inkml:trace contextRef="#ctx0" brushRef="#br0" timeOffset="1376">2984 353 7569,'15'0'-967,"-5"0"1176,0 0 99,-7 0-199,4 0 1,-7 7-137,0 3 0,0-2-117,0 2 182,0 0 0,-7 4-148,5 1 130,-4 0 1,6-1 8,0 1 0,0 0-66,0-1 44,6-5 0,-2 2-11,5-6 0,6 5 0,5-5 30,-2-2-23,5-2 1,-5-1 17,6 0 1,-4-1-5,4-4 0,-6-3 1,3-7-32,1 0 22,-6 7 1,4-5-29,-11 3 0,4 2-3,-3-2 1,-3 5-70,-2-4 71,3 5 0,-5-2 11,7 6 0,-7 6-25,2 4 0,2-2-8,-3 2 1,8 0 93,-2 5 0,3-1-76,1 1 48,8-7 1,-6 4 119,4-7 1,1 1-105,-2-1 1,1-3 0,-4 3 131,4-4-150,-10-7 0,11 2 5,-6-5 0,-5-1 1,4-5 19,-1 0 1,-1 1 127,-2-1-107,3 0-16,-12 1 1,6-1-27,-7 0 1,-2 2-19,-3 3 0,-5-1-28,-9 6 1,2 0-124,-2 5 0,-2 0-242,1 0 232,-6 0 0,8 5 18,-7 0 0,6 5-65,-6-5 1,6 6-13,-6-1 213,7-4 0,-3 14 0,6-4 0</inkml:trace>
  <inkml:trace contextRef="#ctx0" brushRef="#br0" timeOffset="1702">3690 383 7569,'15'0'-900,"-1"0"748,-5 0 0,4 0 342,-4 0-74,-2 0 1,1 0 31,-3 0-48,-3 6-97,4 3 0,-6 5 1,0 1 43,0 0 1,0-1-26,0 1 1,0 0 27,0-1-66,0-5 43,0 4 0,7-5-15,3 6 0,3-4 1,1-2 48,1-1-162,0-2 114,-1-5 1,6 0-1,1 0-8,2 0 0,-3-5 0,3-2 37,-2-1 1,-2 3-33,-4-4 0,5 0 1,-1-2 18,-1 1 0,-1 5-12,-3-5 22,1 7-24,6-3 0,-4 6-2,2 0 1,4 0 0,0 0 33,0 0-55,11 0 1,-9 5 2,9-1 0,8 6-238,2-5 0,10 5-66,0-5-246,10 0 365,-10-5 1,16 6-1,-10 2 1</inkml:trace>
  <inkml:trace contextRef="#ctx0" brushRef="#br0" timeOffset="2116">2852 1 7487,'0'8'746,"0"-2"-886,0-6 0,-6 0 1,-3 0-1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49:15.8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853 104 7569,'-1'-8'-293,"-3"1"234,-1 1 0,-4 2 0,2-4 55,-1 2 68,-2-6 1,-5 6-7,1-4 1,-6 2-3,0 3 0,1 3 33,4-3 1,-4-1-49,-1 1 0,-1 0 47,1 5 0,2 0-129,-6 0 0,6 0 78,-2 0 0,-1 0-6,1 0 1,-1 0-10,1 0 0,4 5 28,-3 0 1,-3 1-78,3-1 1,-6-2 63,6 7 1,-3-2-28,3 2 0,2 3 21,-2-3 1,3-2-49,1 2 0,0 0 37,0 4 1,1 1-25,-1 0 0,0 0 49,1-1 0,-1 1-25,0 0 0,5-1 8,1 1 1,0 0-7,0-1 0,0 3-44,5 2 1,0-2 41,-5 2 0,5-2-21,-1-3 0,-1 1 14,1 0 0,-2-2-6,2-3 0,4 3 12,-4-3 0,3 3 0,2 1 0,-5 1-1,1 0 0,-1-1-5,5 1 0,0 0-2,0-1 1,0 1 1,0 0 1,0 4 0,0 1 0,0 0-6,0-6 0,0 1 5,0 0 0,0 1 47,0 4 1,5-4-45,-1 4 1,6-4-27,-5-1 0,7 4 27,-3 1 1,4-1-37,2-4 0,0 5 33,0-1 0,-1 1-40,1-5 1,0-1 23,-1 1 1,1 0-6,0-1 1,-1 1 0,1 0 0,-3 0 4,2-1 0,-6-4 2,12 0 0,-7-2-1,7 2 1,-4 1-27,-1-6 0,-1 5 24,1-5 0,0 5 5,0-5 0,-1-1-3,1-4 0,0 5 1,-1 0 0,3 0 2,2-5 1,-1 0-4,7 0 0,-6-2 15,6-2 1,1-5-12,8-5 1,-3-1-2,4 0 0,2 1 0,2-1 0,-1-6 122,1-4 1,-6 2-102,1-1 1,2-1 4,-2-4 1,-1-5 67,-9-1 0,3-1-62,-8 2 0,1 1 10,-6-6 0,1 7-5,0-3 0,-2-2 30,-3-2 1,1 1-34,-6-1 1,0 4-7,-5-4 0,0 5 13,0-5 1,-7 4-91,-2-4 1,-11 8-37,-4 2 1,-4 1 64,-2 8 0,-10 1-130,-5 4 0,-13 2 40,-1 3 1,-3 4-265,3 6 0,5 0 130,0 0 0,12 0-340,-2 0 582,9 0 0,-1 6 0,7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49:17.1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721 177 7569,'-15'0'-22,"0"-5"151,1 0 0,-1 0 54,0 5 1,-6-5-141,-4 0 1,-2 1 15,-3 4 0,-4 0-63,0 0 1,-7 1 84,2 4 1,3 3-21,1 7 0,-1 0 23,2-1 1,5 1 0,4 0 0,2 4 10,-1 1 0,3 6-3,6-1 1,0 2-61,1 3 1,-1 4 56,0 0 0,2 1-96,3-6 1,-1 0 52,6 1 0,-5-1-80,5 1 1,0-1-46,5 0 1,0 1 81,0-1 0,2 2-77,3 4 0,-2-4 54,7 3 0,-5 2-79,5-2 1,-1 0 80,6-4 1,0-1-11,0 1 1,-1-7-7,1-4 1,6 2-3,4-1 1,-2 0 7,1-6 0,2 1-1,8 0 1,-1-1 21,6 1 0,1-7-18,4-3 1,0-3 53,0-2 1,5 0 3,0 0 1,0-7 5,-5-3 1,0-8-15,0-1 0,2-7 9,3 1 0,-3-7 77,3-3 1,-4-6-50,-1 2 1,-1-3 99,-4-2 1,-5 0-58,-9-1 0,1 1 105,-6 0 0,-2-5-16,-9 0 1,3-6-71,-7 1 1,0-3-81,-5-2 0,-7 0-120,-3 0 1,-9 7-122,-6 3 1,-4 5 102,-6 5 0,-4 3-41,-10 6 0,2 8 61,-7 2 1,0 10-179,-5 5 0,-4 4-71,-1 1 0,-6 1-149,1 4 0,-3 10 472,-1 9 0,-1 11 0,1 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49:18.5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1088 45 6557,'-6'-10'408,"-4"0"1,-3 7-165,-2-2 0,-6 4-138,-3 1 0,-4 0 71,-2 0 1,-4 0-104,0 0 0,-7 6 6,2 4 0,-2 3-4,2 2 1,-9-1-87,4 1 1,-8 1-38,3 4 0,5 3 70,5 6 1,1-4-40,-1-1 0,3 6 3,7 4 0,-1 2-16,1-2 1,1-3 39,4 4 0,-3 0-24,8 0 1,-6 1 11,6-2 1,-6-3 4,6 3 1,1 2 10,8-1-8,-3 5-1,11-2 0,-4 1 42,6 0 0,0-4-36,0 4 0,1-6 47,4 1-46,3-3-13,14-8 1,-4 4 4,6-2 1,-4-4-46,4-1 53,1-4-3,4-1 0,2 0-142,3-1 141,4-6-5,13-1 0,7-7-126,11 0 118,3 0 1,5-5 8,-4 0-179,4-13 0,-10 7 166,6-14 1,1 6-3,-1-6 1,-4 1 89,-1-6 1,-2-4-85,-3 0 0,-5-7 59,-14 2-48,-7-4-1,-1-7 0,-6 2 195,-1-6-94,-6 7 0,-2-10 80,-6 3-87,0 3 0,-2-4-33,-4 6-101,-2-7 0,-14 9 47,-2-7 0,-11 7-97,-5-2 1,-7 9 37,-2 6 1,-9 10-184,-1 4 1,-13 5-254,-12 5 1,-3 4 201,-1 6 0,-1 6-722,1 4 1002,-1 10 0,7 3 0,4 6 0,6 0 0,8 1 0,6-1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49:24.0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60 8273,'-14'0'506,"-1"0"0,0 0-329,1 0 0,-3 5 12,-2 0 0,-3-1-71,-2-4-70,-4 0 0,5 0-166,-6 0 0,0 0 115,-1 0 0,2 0-302,4 0 0,-2 0 175,6 0 1,1 0-1161,4 0 716,0 0 574,0 0 0,7 7 0,2 1 0</inkml:trace>
  <inkml:trace contextRef="#ctx0" brushRef="#br0" timeOffset="1159">7571 1 7548,'8'0'925,"-2"0"-294,-6 0-440,-13 0 0,8 0-169,-9 0 1,2 0 80,-2 0 0,-3 0-176,-2 0 0,1 0 63,-7 0 0,7 0-186,-1 0 1,1 0 71,-2 0 1,4 0-38,-4 0 0,4 0-97,1 0 1,0 0-195,1 0 0,4 0-416,0 0 868,7 0 0,-10 7 0,5 1 0</inkml:trace>
  <inkml:trace contextRef="#ctx0" brushRef="#br0" timeOffset="1684">8585 148 7569,'-15'0'-806,"1"0"855,-1 0 1,-1 0 363,-4 0 1,-5 0-153,-9 0 0,1-5-54,-6 0 1,5 0-223,-5 5 47,6 0 1,-8 0-31,7 0 0,0-5-150,4 0 0,6 1-261,-1 4 1,7 0 238,-1 0 1,-2 0-364,1 0 533,0 0 0,6 6 0,-1 2 0</inkml:trace>
  <inkml:trace contextRef="#ctx0" brushRef="#br0" timeOffset="38529">1030 295 7922,'0'-8'95,"1"-5"16,4 3-68,-3-3 0,4-2 12,-6 0 0,5 1-21,0-1 1,0 0 13,-5 1 1,5-1-34,0 0 1,1 1 30,-1-1 0,-3 5-84,3 0 113,-4 0-137,-1-4-16,7-1 97,-5 7 0,4 0-35,-6 3 29,0 3-36,0-4 26,-6 6 23,4 0-21,-11 6 3,5 2-31,-7 7 0,0 0 27,1-1 0,-6 0-97,0-5 0,1 4 55,4-3 1,-4 3-65,-1 2 0,-1-2 72,1-3 0,4 3-219,-4-3 0,9-4-82,1-1 1,5 2 330,-5-2 0,7 6 0,-4-3 0</inkml:trace>
  <inkml:trace contextRef="#ctx0" brushRef="#br0" timeOffset="40149">6718 89 6233,'0'-8'61,"0"1"0,0 6 85,0-4-79,0 3 0,-6-4-30,4 6 0,-6 0 4,3 0 38,3 0-62,-11 0 1,10 0 5,-7 0 0,5 1 39,-4 4-8,5-3-28,-9 11 1,12-10 25,-4 7-23,-4-7 1,8 6-31,-4-5 28,3-2 1,2 6-95,0-3 62,0-3 1,2 4-12,3-6 3,-4 7 17,13-6 1,-6 6-21,6-7 0,-4 0 15,0 0 1,-5 0 27,5 0 0,-5 0-26,4 0 0,-4-5 96,5 0 1,-5-5 77,5 5-31,-7-6-57,10 3 0,-10-5 0,7 3 37,-7-3-67,4 5 1,-7-2-34,0 0-28,0 7 1,-2-4-11,-3 7 0,2 0-74,-7 0 1,1 0 69,-6 0 0,5 0-159,0 0 0,1 0 50,-6 0 1,5 0-141,0 0 1,5 5-142,-4 0 71,5 0 337,-9 2 0,12 1 0,-6 6 0</inkml:trace>
  <inkml:trace contextRef="#ctx0" brushRef="#br0" timeOffset="40632">6733 104 6323,'0'8'292,"0"-1"0,0-6-229,0 4-5,0-3 1,5 6 20,0-3 0,0-2 33,-5 7-58,6-7 1,-3 9 71,7-8-89,-7 8 1,6-9 0,-4 7 0,-4-5-4,4 5 1,-3-5-17,-2 4 1,0-4 29,0 5 0,0-5 19,0 5 14,0 0-58,0 4 1,-2 1 17,-3 0 0,2-6-52,-7 1 43,7 0-1,-10 5 1,5-1 28,-7 1 0,5-7-30,0-3 1,1 2-20,-6-2 1,0 4 17,0-4 1,1 0-80,-1-5 1,0 0 24,1 0-73,-1 0 0,0 0-242,1 0 1,-1 0-2,0 0 341,7 0 0,-5 0 0,5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1:26.377"/>
    </inkml:context>
    <inkml:brush xml:id="br0">
      <inkml:brushProperty name="width" value="0.17143" units="cm"/>
      <inkml:brushProperty name="height" value="0.17143" units="cm"/>
      <inkml:brushProperty name="color" value="#66CC00"/>
    </inkml:brush>
    <inkml:brush xml:id="br1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2558 648 7440,'2'-13'109,"3"3"1,-4 2-33,4 3-117,-3-3 85,-2-7 0,5 0-46,0 0 1,0-1 59,-5-4 1,5 3-28,-1-8 0,6 5 18,-5-4 0,2 1 6,-2-1 1,-2-3-25,7 8 1,-5-6 1,4 6 0,-4-6-82,5 6 0,-5-1 85,5 5 0,-5-3-77,4 4 1,-5-4 64,1 8 1,1-3-69,-1-2 1,2 5 61,-3 1-105,-2-1 85,11-5-104,-5 0 53,1 1 32,4 5-78,-12-4 60,6 12 25,-1-12-8,-4 11 1,6-4 17,-3 6 1,-3-2 7,3-3 4,-4 3 20,6-4-43,-6 6 60,6 0-46,-1 0 53,-4 0-21,5 0-14,-1 0 0,-3 0-10,7 0 0,-5 0 7,5 0 1,-5 0 22,5 0 1,-1 5-14,6 0 10,0 0 1,4-5-22,1 0 0,0 0 20,-6 0 1,6 0-12,-1 0 0,1 0 3,-5 0 1,4 0-16,1 0 0,0 4-23,-6 1 1,1 0-15,0-5 1,-1 0 37,1 0 1,-5 5-23,0 0 21,-1 0-2,6 1-3,0 3 6,0 5-2,-1 1 57,1 0-54,0-1 0,-1-4-3,1 0 1,-5-5 12,0 5 1,-5-7-2,4 2-9,-5 3 13,2-6-54,1 11 39,-6-12-1,6 6-33,-7-7 32,0 6-28,0-4 19,0 5-54,0-1 50,0-4 1,-2 6-43,-3-3 37,4-3 0,-8 9-2,5-6 0,0 5-27,-5-5 17,5 6 1,-4-4 10,3 2 0,4 4-2,-4-3 1,-2 3-25,2 2 1,-1-5 19,1 0 0,2 4 0,-7 6 0,5-1 6,-5-4 1,7 1-11,-2 4 1,-2-4-1,2 4 1,-4-2-1,4 2 0,-2-4 36,2 3 1,2-2-30,-7-2 0,7-1 8,-2 1 0,2-2-7,-2-3 1,3 3 18,-3-3 1,2 3-7,-2 1 1,4-4 8,-4 0 26,3 0 1,-3 0-36,0-1 142,0-5-128,5 9 49,0-12-31,-6 6 74,4-7 96,-4 0-75,-1 0-55,5 0 124,-11 0-113,12 0 35,-12 0-15,5 0 2,-7 0-51,0-7 1,0 6 1,1-4 0,-1-2-33,0 2 1,1-1 27,-1 1 0,0 3-61,1-3 1,-1 2 49,0-2 0,-4 4-45,-1-4 1,0 1 36,6 0 1,-1 2-53,0-3 0,1 3 20,-1 2 0,0 0-7,0 0 1,1-1-2,-1-4 1,0 3 30,1-3-93,-1 4 1,0 1 71,1 0 0,4 0-204,0 0 103,0 0-83,-5 0 1,6 1-217,-1 4 0,5-3-42,-5 3-667,7-4 956,-4-1 1,1 7 0,-2 1 0</inkml:trace>
  <inkml:trace contextRef="#ctx0" brushRef="#br1" timeOffset="50553">2279 780 6335,'-8'0'235,"-5"0"-123,5 0-49,-7 0 1,0 5-20,0 0 0,1 0 1,-1-5 1,0 0-1,1 0 0,-1 0-9,0 0 0,-4 0 6,-1 0 1,-1 0-23,1 0 0,4 0 22,-4 0 0,-1 0-60,2 0 0,-6-2 30,5-3 0,-4 3-6,4-2 1,-6 2 7,2 2 1,-6 0 6,-4 0 1,3-2 29,-3-3 0,3 4-30,1-4 1,-4 3 39,0 2 0,-2-5-31,1 0 1,4 1 5,-3 4 0,3 0-24,2 0 0,-1-5-10,1 0 0,-1 0-41,1 5 1,-5 0 60,-1 0 0,0 0-57,0 0 1,-2 0 40,-7 0 1,1 0-27,4 0 0,-2 0 18,7 0 1,-7 0-6,2 0 1,3 0 5,2 0 0,2 0 1,3 0 0,5 0 0,-1 0 0,1 0 0,-6 0 0,6 0 0,-1 0 0,2 0 0,-1 0 0,-4 0 0,4 0 0,1 0 0,-2 0 0,7 0-46,-1 0 0,-1-2 3,5-3 0,-3 4-53,9-4-218,2 3 158,-6 2-98,11 0 167,2-6 1,4 4-150,5-3 0,-4 3 236,5 2 0,-7 0 0,4 0 0</inkml:trace>
  <inkml:trace contextRef="#ctx0" brushRef="#br1" timeOffset="51094">265 853 7569,'-14'9'-691,"-1"-5"536,7-2 0,-5 3 1,3 0 210,-3-2 0,-2-1-12,0-2 1,1 1-27,-1 4 1,5-3-36,0 3 1,1-3 59,-6-2 0,5 0-41,0 0 1,5-5 34,-4 0 1,4-2-24,-5 2 1,5 4 12,-5-4 1,5-3 3,-5-2 0,7 2-7,-2-2 0,4 5-10,1-5 0,0 5 25,0-5-14,0 1 0,1-4-10,4 3 1,2-3 8,3 3 0,7 2-55,-2-2 1,3 5 50,-3-5 0,4 7-166,1-2 150,6-3 2,-10 6 0,12-9-236,-3 6 1,-4 0 229,-1 5 0,2-7 0,1-1 0</inkml:trace>
  <inkml:trace contextRef="#ctx0" brushRef="#br1" timeOffset="51853">2176 883 7569,'-6'8'-1021,"4"0"920,-3-3 0,2-2 93,-2 7 32,3-7 35,-4 4 422,6-7-428,6 0 1,-3-2 0,7-3 0,0 2-4,5-7 0,1 7 0,4-2 1,-2-3-11,6-2 1,-4 4 3,4 1 0,-4-3-13,4-2 0,-6 3 12,2 2 0,1-1-40,-1 1-37,-1-7 1,-6 9 91,-3-7-125,-3 7 88,-1-3 0,-6 1-53,0 0 1,-1 0 40,-9 5 0,-5 0-117,-4 0 1,-8-2 102,3-3 1,-2 4-104,1-4 0,-6-2 24,7 2 0,-12-4-115,6 4 0,3-7-68,2 2 1,2 2 266,-1-1 0,-4-1 0,5-5 0</inkml:trace>
  <inkml:trace contextRef="#ctx0" brushRef="#br1" timeOffset="56591">3661 795 6092,'8'0'158,"0"0"-113,-3 0 73,-3 0-89,11 0 1,-10 0 40,7 0 1,-2-2-34,2-3 1,3 3 10,-3-2 0,3 2-4,1 2 1,-4 0-1,0 0 1,0 0 9,4 0 1,1-5-15,0 0 1,-1 0-1,1 5 0,0 0 3,0 0 0,-1 0-27,1 0 0,1 0 25,4 0 1,-4 0-17,4 0 0,1 0 11,-1 0 0,1 0-4,-1 0 1,1 0-2,3 0 0,2 0-6,-6 0 0,6 0 1,-1 0 1,-3 0 4,3 0 0,-5 0 11,4 0 0,-6 0 19,2 0 1,-2 0-163,1 0 0,-2 0 77,2 0 0,-3 0 48,-1 0 1,1 0-4,4 0 1,-2 0-3,7 0 0,-6 0-4,6 0 0,-2 0 6,1 0 0,4 0-7,-4 0 0,-1 0 6,2 0 1,-6 0 10,6 0 1,-6 0-20,6 0 1,-6 0 0,6 0 1,-5 0-13,4 0 0,-4 0 16,4 0 0,-6 0-29,2 0 0,1 0 25,-1 0 0,1 0-19,-2 0 1,-1 0 13,7 0 0,-2 0-3,1 0 1,9 0 5,-4 0 0,4 0 1,-4 0 1,1 0 2,-1 0 1,0 0-7,1 0 1,-2 0 3,-4 0 1,4 0-3,-4 0 0,3 0-23,-3 0 0,-1 0 22,-3 0 0,1 0-24,3 0 0,2 0 12,-6 0 1,6 0-3,-1 0 1,-1 0-1,6 0 0,-4 0 4,8 0 1,-3 0-2,-2 0 0,2 0 0,4 0 1,-4-1 21,3-4 0,2 3-19,-2-3 1,1 4 10,-6 1 0,-1 0 11,-4 0 1,2 0-17,-6 0 1,1 0-16,-1 0 1,-4 0 13,4 0 1,1 0-16,-1 0 0,4 0 10,-4 0 0,4-5-2,-4 0 1,6 0 1,-2 5 0,4 0-16,2 0 12,-8 0 0,6 0 0,-3 0 1,-2 0 0,1 0 7,2 0 0,-3 0-6,2 0 0,-6-5 21,6 0 0,-7 0-19,1 5 1,2 0-3,-1 0 3,0 0 0,-1 0 0,2 0 8,2 0 1,-3 0-14,4 0 1,-1-2 6,2-2 1,3 2 8,-4-3 0,-1 3-9,1 2 0,1 0-10,4 0 0,1 0 8,-1 0 1,-1 0-9,-4 0 0,4 0 5,-3 0 0,-3 0-2,3 0 1,-5 0 0,4 0 1,-6 0 1,2 0 1,1 0-5,-2 0 0,1 0 1,-5 0 1,-1 0 1,1 0 0,0 0 0,0 0 0,4 0-1,1 0 0,-1 0 1,-4 0 0,5 0-62,-1 0 58,7 0 1,-8 0 0,5 0-7,-2 0 0,-1 0 10,-5 0-4,-1 0 0,1 0 0,0 0-3,0 0 2,6 0 1,-5 2 0,4 1-7,-4 2 1,-1 0 4,-1-5 1,6 0 4,0 0 1,-1 0-41,-4 0 36,0 0 1,4 0 0,1 0-13,-2 0 0,-2 0 8,-1 0 0,0 0-14,-1 0 13,7 0 2,-4 0 0,4 0-4,-6 0 0,-1 0 0,1 0 1,0 0 18,0 0 1,-6 0-41,1 0 26,0 0 1,0 0-24,0 0 1,-6 0 4,6 0 0,-2 2-51,2 3 46,3-4-10,-5 6 19,7-7 0,-5 1-9,0 4 0,-5-3 25,4 3-22,-5-3 15,9-2 1,-12 1-28,4 4 1,3-3 7,1 4 6,-1-6 25,-2 7 2,-6-6-8,0 6-4,0-1 0,0-2-1,0 6 1,-1-7 3,-4 2 1,3-2 30,-3 2-33,-3-4 15,6 13 1,-9-11-13,6 7 1,-5-5-7,5 4-4,0-5 4,-1 2 10,4 1-4,-4-6 15,6 6-17,0-7-23,6 0 0,2 0 7,7 0 11,0 0 1,0 0 27,-1 0-20,1 0 1,0 0 0,-1-2 22,1-3-23,0 4 0,-1-8 0,1 6 31,0-2 0,0-4-11,-1 4 0,-4-5 4,0 5 0,0-5 9,4 5 0,-4-5 6,0 6 1,-5-6 20,5 5 1,-5-2-32,4 2 27,-5 4 29,2-6 67,-6 7-88,0-6 24,0 4-36,-6-4 0,-3 6 25,-5 0 1,-1 0-84,0 0 0,1 0 27,-1 0 1,0-2-169,1-3 102,-1 3 0,-1-4 0,-2 4-211,-2-3 0,-6 2 69,1-7 0,1 7-454,-6-2 646,4-3 0,-16 0 0,4-7 0</inkml:trace>
  <inkml:trace contextRef="#ctx0" brushRef="#br1" timeOffset="57500">3881 912 7186,'-15'0'223,"1"0"-176,-1 0 0,5 0-120,0 0 182,1 0-145,-6 0-100,0 0 157,1 0 12,5 0-138,-4 0 110,12 0 0,-11-1-145,7-4 128,1 3 3,4-4 0,1 1 0,4 0 0,-2-5 64,7 5 1,0-5-31,5 5 1,-6-4 68,1 4 1,0-7-66,5 2 1,-1 2-8,1-2 1,0 2-12,-1-2 1,0-3 19,-5 4 1,3 0-164,-7 0 153,6 5 1,-4-9-492,2 3 138,5 4 332,-6-7 0,6 5 0,1-7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2:25.9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250 177 6132,'-8'0'360,"-5"0"-287,11 0 55,-11 0-75,5 0 1,-2 0-38,0 0 0,5 0 88,-4 0-69,-1 0 0,-5 0 11,0 0 1,1 0-74,-1 0 0,5 5 20,0 0 1,1 0-12,-6-5 0,5 5-16,0 0 1,5 1 47,-4-1 0,4-2-4,-5 7 1,7-5-3,-2 5 0,3-5 12,2 5-3,0-7 60,0 10-22,0-5-38,0 7 0,7-5 9,2-1 0,5-5-5,0 1 1,1-4 25,0-1 1,4 0-26,1 0 1,4 0 34,-4 0 0,0 0-12,-6 0 1,1-5 3,0 0 1,-1-4-4,1 4 0,0-7 1,-1 2 0,-4-3-15,0-1 1,-2 4 9,2 0 1,-3 0-74,-7-4 68,0-1 1,0 0-93,0 1 0,-7 4 99,-3 0-192,-3 0 0,-2-3 0,1 3 1,-1 2-86,0 3 0,1 4-451,-1-4 684,0 3 0,-6 2 0,-2 0 0</inkml:trace>
  <inkml:trace contextRef="#ctx0" brushRef="#br0" timeOffset="667">706 251 7137,'-15'0'21,"0"0"-98,1 0-36,-1 0 0,0-5-51,1 0 0,4 0 31,0 5 133,7 0 0,-10 0 0,4 0 0</inkml:trace>
  <inkml:trace contextRef="#ctx0" brushRef="#br0" timeOffset="1571">1014 398 7275,'9'6'623,"-1"-4"-712,-3 3-3,-4-4 9,12-1 49,-5 0 113,7 0-36,0 0 4,0 0 1,-2-1-79,-4-4 1,0 3 62,-4-3 1,-2 4-2,7 1-19,-7-7-10,10-1-51,-11-7 66,11 1 0,-12 4-81,4 0 77,-3 7-190,-2-10 175,0 11 0,-7-6-106,-3 3 0,-3 3 44,-1-3 1,-1 4-7,0 1 0,1 0 16,-1 0 0,5 0 11,0 0 0,0 0 37,-4 0 1,4-2-90,0-3 205,7 4-142,-4-12 0,7 4 126,0-5 0,2 2-19,3-2 56,3 2-55,0-9 0,5 6-1,-3 1 1,3-1-48,2 0 1,-2-4 93,-3-1-78,3 0 1,-12 6 44,4-1 1,-3 7-129,-2-5 0,-2 9-10,-3-5-93,-3 5 1,-6-2-144,-1 6 1,-5 1 94,1 4 0,-1-3 190,5 3 0,1 10 0,-1 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2:30.1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176 0 7079,'-14'0'112,"-1"0"0,5 5-101,0 0 1,1 0 67,-6-5 0,0 5-125,1 0 1,4 1 97,0-1-109,0-3 0,-3 6 58,3-3 0,2-3-62,3 2 1,4 0 61,-4 1-18,3-4-31,2 6 42,0-1 3,0-4 0,2 5 2,3-7 1,-2 0-11,7 0 0,-1 0 9,6 0 1,-5 1 1,0 4 1,0-2-13,4 7 1,1-5-15,0 5 25,6 0 0,-5 4-4,4 1 1,-9 0 28,-1-1 1,-7 1-28,2 0 0,-3-1 13,-2 1 1,-2 0-11,-3 0 1,2-1 19,-7 1 0,0 0-41,-4-1 1,-1-1 24,0-3 1,1 3-162,-1-3 1,0-2 95,1 2 0,-1-7-74,0 2 0,5-3 135,1-2 0,-1 6 0,-5 3 0</inkml:trace>
  <inkml:trace contextRef="#ctx0" brushRef="#br0" timeOffset="291">573 235 7569,'0'9'130,"0"4"0,-6-7-170,-4 4 0,-3-2-115,-2-3 1,-1-3 34,-4 3 0,4-4 138,-4-1 0,-1 0-18,2 0 0,-8 0 0,5 0 0</inkml:trace>
  <inkml:trace contextRef="#ctx0" brushRef="#br0" timeOffset="7381">882 382 7522,'0'-8'528,"5"-5"-432,0 3 1,0 2-32,-5-2 0,0 1 44,0-6 1,5-1-120,-1-4 1,1 4 97,-5-4 1,2 4-168,3 1 0,-3 0-90,2 1 1,0 4-335,1 0-87,-4 0 307,6-4 283,-7 5 0,6 3 0,2 6 0</inkml:trace>
  <inkml:trace contextRef="#ctx0" brushRef="#br0" timeOffset="7838">1117 382 6337,'0'-8'908,"0"2"-677,0-1 1,0 4-7,0-7 0,0 5-114,0-5 0,5 6 140,0-6 1,0 0-41,-5-5 1,0 1-146,0-1 1,5 0 12,0 0 1,0 1-193,-5-1 1,0 5-479,0 0 391,0 1-345,0-6 0,0 5 264,0 0 0,0 5 281,0-4 0,0 5 0,0-2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2:43.2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735 1 6824,'0'8'198,"-5"0"-72,0-3-53,0-3-17,-1 11 0,3-10-40,-7 7 0,5-2 37,-5 2 0,5 3-9,-5-3 1,5 3-24,-4 2 1,4-1-3,-5 1 0,0 1-42,-5 4 1,6-2 57,-1 6 0,0-1-18,-5 2 0,-4 3 11,-1-4 0,-1 5-14,1 6 1,4-3 7,-4 8 1,-3-3-17,-1 2 0,3 4-4,1-4 1,-1-3 18,1-2 1,-4 2-50,4-2 1,-4 1 43,4-6 0,-1 2-80,1 3 0,4-3 67,-4 4 0,-1-9-117,2-2 1,1 1 99,8 4 0,-3-1-35,3-3 0,-2 1 22,3-7 0,-3 6 4,7-6 0,-4 6-15,4-5 0,0-1 5,5-4 0,-5 0 39,0-1 1,0-4-48,5 0 61,0 0 0,0-1-35,0 1 1,2-7 56,3 2 0,-2-3-19,7-2 0,-5 0 72,4 0 1,1 0 16,5 0 1,0 0-48,-1 0 1,6-2 52,-1-3 0,6 4-73,-5-4 1,6 3 33,-2 2 0,4-5-16,1 1 0,1-1 3,-1 5 0,2-5-28,3 0 0,-3-5-13,4 5 0,1-5-84,-2 5 1,0-4 103,-4 4 0,1-2-104,3 2 0,-3 4 81,3-4 1,-3 3-38,-1 2 1,4 0 18,0 0 0,-1 0-38,-8 0 0,1 0 10,-7 0 1,6 2 20,-6 3-59,1-4 59,-5 12 0,-6-6 3,1 3 0,-6-2-6,0-3 1,-2-2-79,-2 7 0,0-5 71,0 5 1,-5-6-55,0 6 0,-6-2 15,1 2 1,-3 3 24,-2-3 0,1 1-30,-1-1 0,2 3 20,3-3 1,-1-2-31,6 2 26,-7 0 1,6 0 99,-4-1-115,3-5 133,7 9-66,0-12 11,0 6-15,7-7 1,-4 0-11,7 0 1,0-5 66,4 0 0,1-1-59,0 1 1,4 3 112,1-3 0,6-3-59,-1-2 1,1 2 9,-2-2 0,4 2 0,-3-2 0,1-3 4,-2 3 0,-3-3-18,-6-1 0,0 4-1,0 0 0,-1 0 10,1-4 0,-2-1-10,-3 0 1,1 1 28,-6-1 0,2 0-18,-2 0 1,-4 1 29,4-1 1,-3-1-50,-2-4 0,0 4 1,0-4 0,-2 4-81,-3 1 1,-3-3 51,-7 3 1,1-6-108,-1 11 0,0-6 77,1 6 0,-6 2-106,0-2 0,-4 2 63,4-2 1,-6-1-375,2 6 1,2-5-750,3 5 1178,-4-6 0,7 3 0,-6-7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57.9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0 7569,'-14'7'-483,"6"-6"562,-5 12 0,6-9 487,-3 5-483,-3-5 0,10 7-58,-7-6 1,5 5-10,-5-5 0,5 5 10,-4-6 1,4 8-13,-5-2 0,7-2 4,-2 2-18,-3-1 0,6 6-158,-3 0 184,3-7-119,9 5 1,3-6 62,9 2 1,-1-2 11,7-7 1,-1 0 5,6 0 0,-2-7 19,-4-2 0,4-4-28,-4-2 0,4 0 112,1 0 1,-4 1-31,-1-1 0,-4 0-38,5 1 0,-6-1 42,6 0 0,-7 2-41,1 3 0,2 4 52,-1 6 0,0 0-8,-6 0-50,1 0 1,0 5 18,-1 0 0,-5 6-66,-5-1 0,0 3-69,1 2 0,-4-1 71,4 1 0,-5 0-332,-5-1 0,4-4 38,-4 0 321,-3-7 0,-1 10 0,-5-4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2:45.0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839 1 7569,'0'10'-618,"0"-1"454,0-5 1,0 9 153,0-4 0,-2 5 57,-3 0 0,3-4-50,-2 0 0,2 0 33,2 4 0,-5 1-3,0 0 1,0-1-6,5 1 1,-5 0 24,0 0 1,-1 1-108,1 3 0,3-2 94,-3 2 0,-1 4-65,1 2 1,-5-2 51,5 1 1,-5-1-24,6 1 0,-3 9 28,2-3 1,4 2 1,-4-2 0,-2-1-8,2 0 1,-1 6-7,1-1 0,3 2-7,-3-2 0,-1-1 13,1 6 0,0-6-27,5 1 1,-5-1 23,0 1 0,-5-3-39,5 3 1,-1-3 21,1-1 1,2 1-2,-7 3 0,7-3-11,-2 3 1,-2-1 12,2 1 1,0-3-8,5 4 1,-4-4 5,-1-2 1,0 1-10,5-1 0,-5-5 7,0 1 0,-2-2-37,2 1 0,2 4 37,-7-3 1,6-3-2,-6 3 1,5-2 1,-5 1 1,2 4-7,-2-3 0,-1 1 14,6-2 0,-5 2-13,5-6 1,0 4 13,5-4 1,-5 5-11,0-6 1,0 6 49,5-6 1,-1 6-48,-4-6 0,3 1 5,-3-5 0,2-1-11,-2 1 0,4 5 10,-4-1 1,1-1-9,-1-8 1,4 3 12,-4-3-166,3 3 148,2 2 0,-1-2-197,-4-4 58,3 5-25,-4-13-38,6 12 1,0-9 209,0 5 0,0 1 0,0 5 0</inkml:trace>
  <inkml:trace contextRef="#ctx0" brushRef="#br0" timeOffset="475">706 2250 7569,'-6'14'-467,"4"-4"0,-4 0 663,-1 1 1,5-2-72,-2 0 1,-5 1 13,0 5 1,0 0-146,0-1 1,4 1 103,-5 0 0,0 1-48,-5 4 0,1-2 36,-1 6 0,0-4-72,1 4 1,-1-6 36,0 2 1,1 1-14,-1-1 0,-5-1-5,1-4 0,-1 0-12,5-1 1,1 1 26,-1 0 1,-5-2 6,1-3 1,-1 1 49,5-6 0,1 0-54,-1-5 1,0 0 53,1 0 0,-1 0-9,0 0 0,2-12 85,3-2 0,-3-11-65,3 1 1,-3-6 2,-1-4 0,4 3-139,0-3 0,0-2 84,-4 1 0,-1 1-813,0 5 565,1 6 0,4-3 0,0 6 184,-1 2 0,-3-5 0,0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3:29.3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0 412 6975,'0'8'239,"0"-2"154,0-6-329,7 0 0,-4 0 14,7 0 1,-5-5-87,5 1 85,0-8 1,4 4-52,1-7 0,0 1 50,-1-1 1,-4-5-3,0 1 1,0-6 23,4 6 0,1-6-37,0 5 1,-5-4 23,-1 4 1,0-6-16,0 2 1,3 3-108,-7 1 0,1 4 108,-1 1 0,-3 0-206,3 0-14,-4 1 1,-2 6 120,-4 3 0,1 3-63,-5 2 1,4 0 43,-5 0 1,2 7 2,-2 2 1,-3 4 8,3 2 1,-1 0-30,1 0 1,-3 1 24,3 4 1,2-3 12,-2 8 0,5-2-9,-5 1 0,5 4 7,-4-3 0,4 2 5,-5 3 0,7-1-10,-2 1 1,3-1-10,2 0 0,0 1 11,0-1 0,0-1 1,0-4 0,0 3 0,0-8 0,0 1 79,0-6-27,0 1 20,7 0 86,1-7-137,7-1 29,-1-7 0,-1-2-13,-3-3 0,3 2 27,-3-7-30,3 0 1,2-5 0,-1 1 1,-4-1 3,0 0 0,-2 6-4,2-1 1,3 2-16,-3-2 1,1-3 13,-1 3 1,3 3-31,-3 2 0,-2-1 30,2 1-11,0 0 1,4 0 4,1 0 0,-5 0 2,0 5-3,0 0 1,4 0-1,1 0 0,0 5-2,-1 0 1,-4 0 1,0-5 1,0 2 6,4 3 0,1-4-5,0 4 1,0-3-2,-1-2 0,1 0 12,0 0 0,-1-5 85,1 0 1,0-5-71,-1 5 1,-4-6 3,0 1 1,-5-1-5,5 1 1,-7-3-2,2 3 0,-2-1-4,2 1 33,-3-3-97,4 5 1,-6-2 72,0 0-224,-6 7 168,-2-4 1,-7 7-4,0 0 0,0 2-21,1 3 1,-1-2 29,0 7 0,6-2-1,-1 2 0,0 3-2,-5-3 1,5 8 9,1 1 1,4 1-4,-5-6 0,7 1-1,-2 0 0,3 0-9,2-1 0,0 1 0,0 0 0,0-1 35,0 1 1,2-5-28,3 0 1,-2-5 45,7 4 1,0-5-42,4 1 0,1-4 113,0-1 0,-1 0-99,1 0 0,0-1 52,-1-4 1,1 1-1,0-5 1,0 4-32,-1-5 1,1 2-34,0-2 0,-6-3 35,1 3 1,-2 2-77,2-2 86,3 7-229,-5-10 196,1 11 1,-1-4-241,-3 6 169,-4 0-14,6 0 62,-7 6-11,6 2 0,-2 5 70,5-3 0,-4-2-66,5-3 0,-5-3 115,5 3 0,0-4-92,4-1 1,1 0 118,0 0 1,-1 0-37,1 0 0,0 0-56,0 0 1,-1-5 32,1 1 0,-5-8-22,0 2 1,-1-1 44,6 1 0,-5-3-33,0 3 1,-5-4 1,4-6 0,-5 7-26,1-7 0,1 12 22,-1-7-104,0 4 0,-7-2 91,-3 3 0,2 2-112,-7 3 1,-4 3 60,-6-3 0,0 5-74,6 5 0,-6-1 71,0 5 0,1-4-163,4 5 0,0 0-116,1 5 72,-1-1 0,2 1-7,3 0 1,-1-1 239,6 1 0,0 0 0,-2 0 0,-1-1 0</inkml:trace>
  <inkml:trace contextRef="#ctx0" brushRef="#br0" timeOffset="224">971 485 7569,'14'0'-645,"1"-6"0,-5 4 548,0-3 0,-6 3 177,6 2 1,-5 0 2,5 0 1,-7 2 14,2 3 1,2-2-27,-2 7-45,-1 0 0,-2 5 31,3-1-19,-3 1 1,4 5-57,-6-1 0,0 1 60,0-6 0,0 6-99,0 0 0,-1 4 83,-4-4 0,-2 6-119,-3-2 0,-3 4 57,3 2 1,-8-6-99,-1 1 0,-1-1 17,6 5 0,-1 1 31,0-1 0,-3-4 85,3-1 0,-2-6 0,8 10 0,-5-5 0</inkml:trace>
  <inkml:trace contextRef="#ctx0" brushRef="#br0" timeOffset="759">1294 412 7569,'0'8'-1598,"0"-2"1703,0 1-69,0-5 0,-2 9 65,-3-6 1,4 0-21,-6 1-42,1 2 0,4 2-3,-3 0 0,4-5 2,1 5 1,0-5-9,0 4 1,1-4 34,4 5-39,3-7 1,7 9 27,0-7-17,-1 0 1,1-5-5,0 0 0,1-2 0,4-3 0,-4-1 13,4-4 1,-4-5-2,-1 0 0,-1 1-27,1-6 1,0 4 3,-1 1 0,-1 0-110,-3 1 108,3-1 1,-9 5-90,5 0 105,-5 7-46,9-3 0,-10 6 19,7 0 0,-5 0-33,5 0 0,-7 1 21,2 4 1,3-3-6,2 3 0,-2-2-24,2 2 1,-1-4-4,6 4 1,0-3-95,-1-2 0,3 0 70,2 0 0,-1 0-166,7 0 0,-6 0-73,6 0 298,-7 0 0,10 0 0,-5 0 0</inkml:trace>
  <inkml:trace contextRef="#ctx0" brushRef="#br0" timeOffset="974">1485 0 6359,'-8'0'-21,"-5"0"0,5 0 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3:30.9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676 221 7660,'5'-15'286,"0"1"0,2 4-297,-2 0 0,-4 0 115,4-4 1,-1-4-150,0 3 23,-2-10 0,5 16-309,-7-11-600,0 4 690,0 1 1,0 5 240,0 0 0,6 7 0,2-3 0</inkml:trace>
  <inkml:trace contextRef="#ctx0" brushRef="#br0" timeOffset="244">868 118 7052,'-2'-8'345,"-3"3"1,2-1-301,-7 1 0,0 0-86,-5 5 7,-6 0 1,3 0-47,-6 0 0,-1 0 24,-4 0 0,1 0-36,4 0 1,-4 5 48,3 0 0,4 4-492,2-4 535,2 7 0,-4-4 0,-2 7 0</inkml:trace>
  <inkml:trace contextRef="#ctx0" brushRef="#br0" timeOffset="1561">412 544 6614,'-10'2'253,"0"3"0,2-2-143,-2 7 1,-1-5-103,6 5 40,-6 0 1,2-1-82,-5 1 1,4-2 60,0 2 0,2 3-94,-2-3 1,-3 1 102,3-1 1,2 3-61,-2-3 1,2 3 9,-2 2 1,2-2-9,3-3 1,4 3 7,-4-3-4,3 3 18,2 1 1,2-1-1,3-3 1,-2 2 9,7-7 0,0-1-9,4-4 1,1 0 62,0 0 1,-6 0-58,1 0 0,0 0 66,5 0 1,-1 0-17,1 0 0,0-6 9,-1-4 0,6-1-24,0 1 0,-6-3 1,-4 3 0,0-1-77,5 1 0,-2-3 69,-3 3 1,1 2-79,-6-2 1,1 7 78,-1-2-130,-3-3 52,4 6-9,-6-5-274,0 7 300,0 14 0,0-10-37,0 11 0,0-8-4,0 2 59,0 1 1,0 5 6,0 0 0,0-6 7,0 1 1,0-5 39,0 5 0,7-7-60,3 2 1,3-3 64,2-2 1,-1 0-54,1 0 1,5-2 102,-1-3 0,2-1-25,-1-4 0,-4-6-23,4 6 1,-2-10-6,2 10 0,-4-11 19,3 6-70,-2-3 0,-3 4 36,1-1 0,-7 5-113,-3 0 131,3 7-151,-6-10 116,5 11-211,-7-4 136,0 6 1,-5 6-13,0 4 1,-2-2 4,2 2 1,4-5 31,-4 5 1,2-2 38,-2 2-78,3 3 109,-5-5 0,12 2-82,0 0 56,7-7 1,-4 4 0,7-7 2,-1 0 1,1 0 57,0 0 0,-6 0-63,1 0 30,0 0 1,5-5-29,-1 0 1,-4-5-4,0 5 0,-5-5 17,5 5 0,-5-4-1,4 4 1,-4-5-3,5 5 0,-5-6 1,5 1 1,-5 2 47,5-2 0,-2 0-52,2-5 0,1 1 0,-6-1 1,5 0 8,-5 0 0,6 1-4,-1-1 0,-2-1 6,2-4 0,-5 4-2,4-4 0,-4 2-48,5-1 0,-7 2 43,2-2 1,2 2-36,-2 3 42,0 6-200,-5-6 181,0 13-78,0-6 0,-5 20-54,0 7 1,-5 1 19,5 4 1,-5-2 62,5 1 1,-4 2-101,4-6 1,-5 6 89,5-2 1,-1-1-44,1 2 1,3-6 21,-3 6 1,3-7 46,2 1 1,-4-2-45,-1-3 0,0-4 105,5 0 1,0-5 98,0 5-209,0-7 190,0 4 1,6-14-78,4-3 0,3-3 108,2-2 0,0-1-79,-1-3 0,3-3-9,2-2 1,-1-2-28,7 6 0,-1-6-45,6 1 1,1 4-163,3 2 0,-1-3 69,6 3 0,-7-1-571,3 5 673,-4 1 0,-2-1 0,1 0 0</inkml:trace>
  <inkml:trace contextRef="#ctx0" brushRef="#br0" timeOffset="2652">1514 721 6367,'-1'-8'156,"-4"3"1,2 3 4,-7 2-148,0 0 1,-5 0-9,1 0 1,-1 0 27,0 0 1,5 0-27,1 0-4,-1 7 0,-5-4-6,0 7 0,7-5-25,3 4 27,-3 1 0,6 0-13,-2 0 9,2 0 11,2-2 0,2 5-16,2-3 0,1-4 14,10-1 1,-4-2 13,9 2 1,-2-3-13,2 3 1,-2-4 117,6-1 0,-4 0-104,4 0 1,-6-4 81,2-1 1,-6-7-50,-4 2 0,2 2 16,-7-2 0,1 2-73,-1-2 0,-3-3 50,3 4 0,-4 0-159,-1 0 1,0 4 89,0-5 1,-5 5-103,0-5 0,-6 7 27,1-2 0,-3 3-208,-2 2 1,1 0 305,-1 0 0,0 0 0,1 0 0</inkml:trace>
  <inkml:trace contextRef="#ctx0" brushRef="#br0" timeOffset="3002">1588 736 7569,'15'0'0,"-1"-5"-647,1 0 463,0-7 1,-2 9 132,-4-7 1,5 0 146,-5-4 1,4 2-29,2-2 0,-5 2-5,0-7 1,0-4 164,4-2-165,1 4 1,-2-8 28,-3-1 0,3 1-17,-3-5 1,-2 2-108,2 3 1,-7 0 106,2-1 0,-4 7-247,-1 4 98,0 2-45,-6 3 0,-2 6 31,-7 3 1,2 5 41,3 5 1,-3 3-6,3 6 1,2 8 22,-2 2 1,5 4 8,-4 1 1,4 6-7,-5-1 0,5 5 33,-5-5 1,7 7-27,-2-2 0,3 4-39,2 1 0,0 0 3,0 0 1,-4 5-72,-1 0 1,-2 7-23,2-2 0,2 1 96,-7-1 0,2-3 51,-2-7 0,-3-5 0,3 0 0,2-8 0,-2-1 0,1-1 0,-6-6 0</inkml:trace>
  <inkml:trace contextRef="#ctx0" brushRef="#br0" timeOffset="3510">1882 809 6888,'10'-15'-322,"-1"1"1,1-1 353,5 0 0,0 1 22,-1-1 1,1-5 83,0 1 1,-1-7-54,1 1 0,0-3 80,-1-1 0,1-1-97,0 1 0,0-2 8,-1-3 0,-1 3-130,-3-4 20,-3 4 0,-2 7-47,-1-1 0,1 7 82,-5-1 1,-1 4-278,-4 5 221,-3 4 1,-7 6-14,0 0 0,1 6 29,-1 4 0,0 5-35,0 4 1,2-1 46,4 7 0,-4 1 5,3 8 1,2-3 33,-2 4 1,5 1-46,-5-2 1,2 2 40,-2-2 1,2-1-28,3 6 1,2-5-41,-7 5 1,5-1 32,-5 1 1,5 2-1,-4-7 0,4 6-29,-5-6 0,5 5 27,-5-5 0,2 1-26,-2-6 0,-1-1 28,6-4 1,-5 2 25,5-6 0,-6 6 0,3-3 0</inkml:trace>
  <inkml:trace contextRef="#ctx0" brushRef="#br0" timeOffset="3827">2279 794 7569,'-8'0'-1292,"-6"0"1260,5 0 0,-4 5 421,-2 0 0,0 0-28,0-5-314,-6 7 0,-2-6-115,-6 4 0,-2-2 72,-3 2 0,3-3-229,-4 3 1,4-4 90,2-1 0,4 0 134,1 0 0,-1 7 0,-4 1 0</inkml:trace>
  <inkml:trace contextRef="#ctx0" brushRef="#br0" timeOffset="5605">735 1720 7384,'8'-1'458,"-3"-4"-363,4 3 0,-6-6 123,7 3-29,-1 4-191,6-13 6,0 6 0,-1-2 52,1 1 0,0 1-113,0-2 1,-1-3 12,1 3 1,1 2 47,4-2 1,-4 0-78,4-5 1,-5 6 89,-6-1 1,4 5-60,-3-5 1,-3 5 39,-2-5-3,3 7 0,-7-5-20,4 3 22,-3 3-3,-2-4 6,0-1 0,0 6 0,-7-11 7,-2 7 0,-3-6 1,2 1 1,-4 2-8,-1-2 1,0 5-97,-4-4 1,2 0-24,3 0 0,-6-5 102,0 5 0,1 1-331,4-2 0,-4 5 5,-1-5 342,0 7 0,6-10 0,-1 5 0</inkml:trace>
  <inkml:trace contextRef="#ctx0" brushRef="#br0" timeOffset="7221">0 2382 6479,'0'8'371,"7"-1"0,1-7-278,7 0 1,-5 4 57,-1 1-105,1 0 0,6-5 8,4 0 1,-2 0 29,7 0 1,-1-1-86,5-4 1,1 1 57,-1-5 1,-1 0 1,-4 0 1,-1-4-10,-3 3 1,-4-8-4,4-2 0,-9 1-10,-1 4 0,-5 0-8,5 1 0,-7-1-90,2 0 1,-3 0 105,-2 1 0,0 4-113,0 0 1,-2 7 55,-3-2 1,-3 3-71,-7 2 1,5 0 43,1 0 1,-1 0 12,-5 0 1,0 0-8,1 0 0,-1 5-2,0 0 0,1 7 34,-1-3 1,2 4-25,3 2 1,-3 0 31,3 0 0,2 1-19,-2 3 0,7-2-16,-2 2 0,-1-2 16,1-3 1,0 3-42,5 2 1,0-2 22,0 2 1,0-7-2,0-2 1,0-1 23,0 6 0,6-5-22,4 0 1,-2-7 55,2 2 0,0-4-46,5-1 0,-1 0 119,1 0 0,1 0-103,4 0 0,-4-6 100,4-4 1,1 2-36,-1-2 1,6-1-29,-2-9 1,-1 4-55,2-4 1,-3 4 47,3 1 0,-2 0-20,-4 1 1,-2-1 39,2 0-113,-2 1 38,-3-1-10,-5 7 17,4-5 20,-12 11-99,6-4 1,-7 7 90,0 4 0,0-2-74,0 7 1,0 0 59,0 5 0,-5-6-74,0 1 0,0 0 59,5 5 1,-5-1-20,0 1 0,0 0 58,5 0-85,0-1 175,0 1-123,7 0 1,-1-6 116,4 1-102,3-6 0,-5 2 29,7-6 0,-5 0-15,0 0 0,-2-2 83,2-2 0,3 0-48,-3-6 1,3 2 3,1-2 0,1-3-28,0 4 0,-1-3 7,1 2 1,-5-3 48,0 4 1,0-3-41,4 2 0,-1-3 3,-3 3 1,3 2-29,-3-2 0,-2 6 3,2-6 16,0 6 20,4-2-84,1 6 56,-7 0 1,4 2-45,-7 2 0,0 0 34,-5 6 0,0-6-115,0 6 0,0-5 72,0 5 1,0-5-54,0 5-16,0-7 55,0 10 19,0-11-35,0 4 84,6-6 1,-3 0-45,7 0 0,-5-1 73,5-4 0,-5 3-34,5-3 0,-6-1 15,6 1 5,-6 0-31,9 5 1,-10 0-35,7 0 33,-7 0-77,3 0 69,1 6 4,-5 2 6,11 7 1,-10-7-3,7-3 1,-5 2 27,4-2 1,-4 0 32,5-5-12,0 0 1,5 0-41,-1 0 1,1 0 24,0 0 1,-2-2-15,-3-3 0,3 3-136,-4-3 144,5 4-108,0 1 41,-6 0 0,1 0-72,-5 0-25,-2 0 114,5 0-6,-1 0 1,2 1 123,7 4-63,0-3 1,-1 5 11,1-7 1,0 4 13,0 1 1,-1 0-46,1-5 0,0 0 80,-1 0 0,1 0-64,0 0 0,-1-5 32,1 0 1,-2-6-23,-3 1 0,1 2 9,-6-2 1,2 0-7,-2-4 0,-4 4 69,4 0-95,-3 0 0,-2-4 1,0-1 1,0 5-34,0 0 48,0 7 0,-7-8-121,-2 6 1,0 0 64,0 5 0,-1 0-138,-5 0 0,-1 0 48,-4 0 1,4 0-104,-4 0 0,4 1-511,1 4 731,1 4 0,-1 5 0,0 1 0</inkml:trace>
  <inkml:trace contextRef="#ctx0" brushRef="#br0" timeOffset="7581">2132 1764 7569,'-8'7'-1391,"-6"-5"1831,13 11-255,-12-5-122,5 7 1,-7-1 10,0 1 1,5-5 5,1 0 0,0-1-178,0 6 145,-4 0 0,4-1-86,-5 1 1,-1 0 59,0 0 1,-4 4-86,-1 1 0,0 1 85,6-1 0,-1 1-154,0 3 1,1 2 28,-1-6 0,5 1-78,0-1 0,2-2 31,-2 6 1,-1-4 150,6 4 0,-6-6 0,9 10 0,-4-5 0</inkml:trace>
  <inkml:trace contextRef="#ctx0" brushRef="#br0" timeOffset="8014">1941 2352 7569,'8'-6'-653,"5"4"1,-12-6 458,4 3 204,4 4 1,-6-6 238,7 7-181,-7-6 1,8 2 52,-6-6-71,0 1 1,-5-1-71,0 0 0,0 5 61,0-5 0,-2 7-92,-2-2 0,-5 4 49,-5 1 0,-1 0-81,0 0 0,1 0 49,-1 0 1,-5 0 25,1 0 1,4 4-25,5 1 1,2 7 13,-2-2 0,-1-2 13,6 2 0,-5-1-10,5 6 0,0 0 31,5-1 1,0 1 7,0 0 0,2-2 71,3-3 0,3 3-8,7-3 0,-1-2-71,1 2 1,6-2 5,4 2 1,4 1 15,6-6 1,-3 1-154,7-1 1,-6-3-21,1 3 0,-3-4 135,-1-1 0,-1 0 0,1 0 0</inkml:trace>
  <inkml:trace contextRef="#ctx0" brushRef="#br0" timeOffset="8472">1103 1970 9290,'-8'0'-1419,"1"0"1419,7 0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3:41.5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44 662 6718,'0'-8'256,"0"-5"1,0 5-179,0-7 0,-5 5 28,0 1 0,0-1 6,5-5 0,-4-1 36,-1-4-84,0 4 0,3-7-39,-3 3 0,4-1 55,-4-3 0,3-3-134,2 8 0,0-6 67,0 6 0,0-6-136,0 6 0,0-1-18,0 5 1,7 2-167,2 3 1,0-3-41,0 4 1,3-3 346,7 2 0,-2-3 0,4 5 0</inkml:trace>
  <inkml:trace contextRef="#ctx0" brushRef="#br0" timeOffset="634">397 589 6895,'8'0'423,"5"0"-297,-5 0-73,7 0 1,-5 0-26,0 0 1,-1 0 19,6 0 1,0 0 16,0 0-8,-1-7 1,1 4-60,0-7 0,-1 5 53,1-5 0,-5 6-69,0-6 0,-6 5 41,6-5 0,-6 5 26,0-5-39,5 1 50,-8-6-124,6 0 1,-9 2 81,-3 3 0,-1 2-98,-4 3 0,-3 4 41,3-4 1,2-2-190,-2 2 197,0 0 0,-3 4-47,3-4 69,-3 3 9,12-11 71,-6 5 0,7-7-33,0 1 16,0-1 1,5 0-44,0 0 0,5 1 16,-5-1 1,4 0-25,-4 1 0,2-1 1,-2 0 0,-4 5-118,4 1 0,-3 4 73,-2-5 1,-7 7-145,-2-2 0,-4 2 45,-2-2 1,-1 3-185,-4-3 0,4 3 324,-4 2 0,-3 0 0,0 0 0</inkml:trace>
  <inkml:trace contextRef="#ctx0" brushRef="#br0" timeOffset="1002">853 736 7569,'14'0'-360,"1"0"1,-5-7 373,0-3 0,-1-3 236,6-1 0,1-1-66,4 0 0,-4-6 158,4-3 1,-4-1-147,-1-4 1,-7 2-43,-3-7 1,-3 2-281,-2-3 85,0 4 0,-2-10-234,-3 7 1,-3 0 192,-7 4 1,-6 1-284,-3 0 1,-4-1 179,-2 1 0,6-1-294,-1 1 479,-6 0 0,0-1 0,-5 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3:45.2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353 206 7569,'-6'8'-402,"3"1"-90,-7-5 0,7 0 228,-2 6 464,-3-7 0,-1 8-15,-5-6-178,5 7 0,-4-9 92,4 7 0,0-5-77,0 4 1,0-4 39,0 5 1,-4 0-33,3 5 1,3-1-27,2 1 0,-1-5 8,1 0 1,0-1-20,5 6 0,0 0-35,0-1 62,0 1 1,5 0 43,0 0 0,6-6-50,-1 1 1,3-5 32,2 5 1,0-7-32,-1 2 1,6-3 48,-1-2 1,1 0-7,-5 0 0,4-2 1,1-3 1,0-3-13,-6-7 1,-1 1 3,-3-1 0,2 0-21,-8 0 1,6-1 9,-5-3 1,0 2-125,-5-2 0,0 2 72,0 3 1,-2-1-89,-3 0 0,2 2 65,-7 3 0,1-1-269,-6 6 1,0-2 302,1 3 0,-1 2 0,0-5 0</inkml:trace>
  <inkml:trace contextRef="#ctx0" brushRef="#br0" timeOffset="318">589 603 7569,'14'0'-791,"-6"0"678,6 0 55,-6 0 52,6-6 0,-4 2 350,0-5-196,0-1 0,5-7-4,-1-2 0,6-4-70,-1-6 1,1-1 43,-5 1 1,-2-6-41,-3 1 0,1-2-174,-6 2 1,0 8 108,-5-4 1,-2 6-240,-3-1 0,-5-1 3,-9 7 0,-1-1-93,-9 5 0,3 6-79,-9-1 395,4 7 0,-5-11 0,-1 6 0</inkml:trace>
  <inkml:trace contextRef="#ctx0" brushRef="#br0" timeOffset="733">45 677 7397,'-8'-2'175,"3"-3"1,-2 2-74,2-7 0,0 0-85,5-4 0,-5-1-9,1 0-17,-1-6 0,5-2-48,0-6 0,1-2 96,4-4 0,3-4-118,7-10 0,0 3 59,-1-3 0,8-1-294,2 1 1,-1 0 313,2 5 0,6 0 0,6-1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3:43.5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324 147 7429,'-15'0'123,"5"0"-172,1 0 0,-1 2 101,-5 3 1,0-2-122,1 7 1,-1-7 91,0 2 1,6 2-56,-1-2 40,0 6 1,-3-8-77,3 7 0,-1-5 57,6 5 1,0-5-18,5 5 0,0-7 0,0 5 11,0-3 16,0-3 1,0 6-18,0-3 19,0-4 1,1 6-8,4-7 1,4 5 29,5 0 1,-4-1 7,0-4 0,0 5 44,4 0 10,1 7-73,0-4 1,-2 7-5,-3-1 0,-4-4 11,-6 0 1,0 0-1,0 4 0,0-4-3,0 0 0,-2 0 9,-2 4 0,2 1-16,-3 0 0,-3 0 1,-2-1 0,2-1-33,-2-3 1,2 3 49,-2-3-406,-3 3 120,5 2 258,-7-1 0,7-5 0,2-3 0</inkml:trace>
  <inkml:trace contextRef="#ctx0" brushRef="#br0" timeOffset="294">633 677 7569,'8'0'-486,"5"0"1,-7-2 638,4-3 0,2-3-39,-8-7 1,8 1 146,-2-1 0,1-5-138,-1 1 0,3-7 5,-3 1 1,-2-4-135,2-6 86,-7 11 0,4-15-84,-7 9 0,0-2-173,0 2 0,-7 6-140,-3-1 1,-3 6 161,-2-6 0,-4 7-182,-1-2 0,-4 4-84,4 1 421,-6 1 0,-3-1 0,-9 0 0</inkml:trace>
  <inkml:trace contextRef="#ctx0" brushRef="#br0" timeOffset="801">45 780 7198,'-9'-9'808,"-2"-4"-690,6 3 1,0-3 148,5-1-172,-6-1 0,4-6 75,-3-4 1,4-2-32,1-3 0,0-1-98,0-3 1,0 3 50,0-4 1,0 3-150,0-2 0,0 2-54,0-2 0,0 3-76,0 2 1,4-6-44,1 1 1,7 0 112,-2 4 1,1 1-431,-1 0 0,3 6 547,-3 3 0,3-3 0,1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3:52.0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354 133 6305,'-10'0'915,"0"0"-836,7 0 1,-10 0-72,3 0 1,-3 0 66,-2 0 0,1 0-126,-1 0 1,0 0 80,0 0 1,-4 0-43,-1 0 1,-1 0 67,1 0 0,4 0-169,-4 0 1,4 0-33,1 0 1,1 1 102,-1 4 0,5-3-35,0 3 0,6-4 28,-6-1 2,6 0 1,-2 2-12,6 3-19,0-4 14,0 6 73,6-7-37,3 0 0,5 0 5,1 0 0,0 0 1,-1 0 0,1 0-1,0 0 1,0 0 9,-1 0 1,3-2 2,2-3 0,-3 4 17,4-4 0,-2 3 42,2 2 1,-4 0 23,4 0 1,1 0-34,-2 0 1,1 0 120,-5 0 1,-1 0-143,1 0 1,-5 2-13,0 3 1,-5-2-27,4 7 0,-5-5 20,1 5 1,-4-5-13,-1 4 1,0-4 7,0 5-3,0 0 2,0 4 1,7 1 0,-6-5 2,4 0-1,-3-7 1,4 4 0,-2-7-1,5 0 0,-4 0 57,5 0 0,-5 0-52,5 0 1,-5-5 111,5 0-53,-1 0 0,6 0 6,0 0 1,-5-5 151,-1 5-183,1-6 0,5 4 68,0-2 1,-2-4-51,-4 3 0,3 2 86,-7-2-16,6 0 29,-9-5-88,4 1 1,-6-1-32,0 0 0,-6 5-39,-4 1 1,-3 4 58,-2-5 0,-6 5-113,-3-5 0,-3 2 63,3-2 0,-2 2-169,6 3 0,-4 4-57,4-4-97,0-4-275,6 8 592,6-6 0,-5 7 0,4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3:53.3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192 221 7147,'-15'0'145,"0"0"-219,1 0 154,-1 0-136,0 7 0,1-1 55,-1 4-82,0 3 1,1-6 48,-1 3 1,5 3-52,0-4 1,7 0 35,-2 0 0,-1-4-97,1 5 85,0 0 33,5 5 0,0-6 18,0 1 1,1-7-22,4 2 0,3 2 66,7-2 1,0 0-56,0-5 1,4 0 110,1 0 0,-1 0-56,-4 0 1,0 0 4,-1 0 1,6 0-18,0 0-13,-1 0 1,-4-2-36,0-3 54,-1 3-40,1-11 25,0 12-151,-7-6 59,-2 1-14,-6 4-229,0-4 372,0 19-100,0-10 121,7 16 0,1-17-49,7 3 0,0 2 11,-1-3 0,6 1 9,-1-5 1,1 0 13,-5 0 1,-1 0-12,1 0 0,0 0-12,0 0 1,-6 0 33,1 0-38,0-6 1,5-1 6,-1-3 1,-4-1 3,0 6 0,-5-5 47,5 5 0,-7-6 1,3 3-104,-6-7 54,0 0 1,0 6-85,0-1 1,-6 7 68,-4-2 1,2 3-141,-2 2 0,0 0-103,-4 0 45,-1 0 1,0 0 16,1 0 0,4 2 157,0 3 0,0 3 0,-5 6 0</inkml:trace>
  <inkml:trace contextRef="#ctx0" brushRef="#br0" timeOffset="767">648 309 7569,'14'0'-377,"-4"0"-353,0 0 508,-7 0 210,10 0 59,-11 0 1,9-1 60,-6-4-77,0 3-69,-5-4 56,0 19 1,0-8-64,0 9-26,0-9-6,0 8 72,0-4 0,2-1-17,3-3 0,3-2 17,6 2 1,-4-4 7,0 4 0,0-3 0,4-2 6,1 0 63,0-7 1,0 6-68,-1-4 0,1-2 56,0 2 1,-6-4-46,1 4 0,0-5-15,5 5 1,-1-5 1,1 5 1,0-6-6,0 1 1,-1 2-1,1-2 1,-5 7-11,0-2 66,-1-3-45,6 6 49,0-4-53,-1 6 0,-5 6 24,-4 4 1,-4-2-31,-1 2-2,0 0 1,0 4-43,0 1-11,0 0-11,0 0 63,0-1-13,0-6 1,0 1-6,0-5 21,0-2-29,7 5 55,1-7 0,7-2 16,-1-3-16,1 3 1,0-6-14,-1 3 1,-4 4-7,0-4 0,-5 3 5,5 2 1,-5-5 5,4 0-29,-5 1 28,2 4-22,1 0 0,-6 0 1,7 1-3,-3 4 0,-3-2-79,3 7 82,3-7 2,0 10 1,7-11-10,0 3 33,-1 3 0,1-6-28,0 3 1,-1-4 125,1-1-101,0 0 0,0-1 8,-1-4 0,-4 3 88,0-3-69,0-3 20,-2 0 0,0-2-38,-3 0 1,-3 5 18,2-4 0,-4 5-14,-4-1 1,0-1-62,-6 1 0,1-1 17,-6 1 0,-1 3-89,-4-3 1,4 3 13,-4 2 1,2 0 46,-1 0 0,7 0-163,-3 0 1,4 0 202,-4 0 0,1 0 0,-1 0 0</inkml:trace>
  <inkml:trace contextRef="#ctx0" brushRef="#br0" timeOffset="1125">1632 1 6277,'0'10'367,"0"-1"-314,0-5-10,0 9 0,0-10-48,0 7 0,0-5-3,0 4 0,-1-4 45,-4 5 0,3-5-6,-3 5 0,-1 0-56,1 4 0,-2 1-18,2 0 1,2-1-5,-7 1 0,7 0-103,-2 0 1,-1-1-17,1 1 76,0 0 0,5 1-28,0 4 0,0-4 118,0 4 0,-7-4 0,-1-1 0</inkml:trace>
  <inkml:trace contextRef="#ctx0" brushRef="#br0" timeOffset="1682">2088 118 7569,'-7'9'-1157,"6"-3"952,-12-6 249,5 7 1,-7-4-1,0 7-25,1-7 1,-1 3-9,0-6 1,0 5 13,1 0 1,-1 5-54,0-5 1,1 5 49,-1-5 0,2 1-33,3-1 0,-1-2 25,6 7 0,-2-5-38,2 5 1,4-5 7,-4 5 0,3-6-16,2 6 6,0-6 0,2 7 23,3-6 0,-2 1-2,7-1 1,0-3-4,4 3 1,1 1 22,0-1 0,-1 5-21,1-5 1,-5 1 50,0-1-34,-1 4 0,0 5 4,-5 1 0,-2-5-17,-2 0 1,0-1 7,0 6 0,-6-5-96,-4 0 0,-3-1 87,-2 6 1,0-2-96,1-3 1,-1 1 97,0-6 0,1 7 0,-1-4 0</inkml:trace>
  <inkml:trace contextRef="#ctx0" brushRef="#br0" timeOffset="2125">2323 386 6228,'-14'0'38,"-1"0"1,0 0-59,0 0 43,7 6-30,-5-4-3,5 11-6,-7-5-12,7 7-22,2 0 47,6-1 0,0-4 0,0 0 0,1-7-1,4 2 1,3 2 6,7-2 0,-4 1-6,4-1 0,-3-3 3,7 3 1,-2-4-6,-3-1 91,1 0 0,0 0-77,-1 0 0,-4-1 57,0-4 0,-5 1-37,5-5-10,-7-1 1,5-3-98,-3 3 95,-3-3 1,2 10-218,-8-7 90,2 7 1,-11-4 84,3 7 25,-3 0 0,-2-7 0,1-1 0</inkml:trace>
  <inkml:trace contextRef="#ctx0" brushRef="#br0" timeOffset="2784">2353 459 7569,'14'0'-809,"1"0"556,0 0 1,-6 0 147,1 0 0,0-1 166,5-4 1,-1 2-11,1-7 1,0 5 11,0-5 0,-1 5-41,1-5 3,0 1 0,-1-1-30,1 0 1,-2 5 37,-3-5 1,3 5-22,-3-4 50,-4 5-89,7-2 40,-11 6 1,6 0-46,-3 0 1,-3 1-16,3 4 19,-4 3 0,-1 7 6,0 0-5,-6 0-15,4-1 23,-11 1 12,11 0-5,-4-7 1,12-2 37,4-6-14,3 0 1,2 0 4,0 0 0,-1 0 1,1 0 1,0-5-12,-1 1 1,1-6 4,0 5 0,0-7-6,-1 3 1,1 0-3,0 0 0,-1-1 3,1-5 0,0 5-1,-1 1 0,1-1 25,0-5 0,0 0 2,-1 1 0,-4-1 17,0 0 0,-2-4-34,2-1 0,3 1 1,-3 4 1,-2 0 3,2 0 1,-5 1-15,4-1 35,-5 0-90,9 1 59,-12 5-11,6 3-80,-7 6 1,0 6 76,0 4 0,-2 5-103,-3 5 1,2-2 90,-7 6 0,2-4-87,-2 4 0,-3-4 69,3 4 0,-3-4-42,-1 4 0,4-4 30,0 4 1,2-6 61,-2 2 0,2-4-16,3-1-61,3 0 164,-4-1-125,6-5 1,1-3 117,4-6 0,2-2-55,3-2 0,3 0 65,-3-6 1,3 1-89,1-6 0,1 0-1,0 1 0,-1-1-38,1 0 1,0-3 43,0 4 0,-1-4-102,1 8 0,5-3 93,-1-2 0,7 0-15,-1 1 0,3 5 0,1 3 0</inkml:trace>
  <inkml:trace contextRef="#ctx0" brushRef="#br0" timeOffset="3301">3264 533 6117,'5'-10'-6,"0"0"0,6 0 43,-1-4 0,3-1-10,2 0 0,-1-1 7,1-4 0,0 2 77,0-6-89,-1 6-18,1-10 0,0 10-123,-1-6 129,1 6 1,0-8-151,-1 6 1,-4-4 139,0 4 0,0 0 0,5 6 0</inkml:trace>
  <inkml:trace contextRef="#ctx0" brushRef="#br0" timeOffset="3895">3190 533 7569,'0'8'-1418,"0"-1"1374,7-7 1,1 0 62,7 0 0,0 0 76,-1 0 0,-4 0 47,0 0-129,0 0 0,6 0 75,4 0 1,-4 0-63,4 0 1,1 0-8,-2 0 1,6-2 7,-6-3 0,8 2 26,-3-7 0,-1 5-6,1-5 1,-4 2-27,5-2 0,-8-3-14,3 3 0,-4 2-5,-1-2 0,-7 6-25,-3-6 1,2 5 43,-2-5 0,0 5-57,-5-5 48,6 7 1,-4-5-52,3 3 44,-4 3 0,-1-6-54,0 3 13,-6 4 1,2-6-6,-5 7 0,4 0-62,-5 0 1,5 0 62,-5 0 28,7 0-42,-10 0 76,11 0 66,-4 0-73,12-6 0,2-3 14,7-5 0,0-1 67,0 0 0,-1-1-72,1-4 1,0 4 4,-1-3 0,-4 2-3,0 3 1,-5-1 2,5 0 1,-7 0-2,2 1 1,-4 4-96,-1 0 0,0 7 24,0-10 0,-6 11-49,-4-3 0,-3 4 49,-2 1 0,6 5-312,-1-1 355,0 8 0,-5-4 0,1 7 0</inkml:trace>
  <inkml:trace contextRef="#ctx0" brushRef="#br0" timeOffset="4477">3955 318 6336,'-7'8'61,"6"1"0,-6-6 107,1 2 0,2 6-132,-6-1 1,6-2-1,-6 2 0,7 0-146,-2 4 147,-4 1 0,6 0-78,-7 0 0,7-6 94,-2 1-94,4 0 0,1 0 22,0 0 3,0-7 1,1 3 15,4-6 0,-2 0 1,7 0 0,0 0 14,5 0 0,-1-1-13,1-4 1,5 2 27,-1-7 0,1 5-23,-5-5 0,1 5 5,4-5 0,-4 5-9,3-4 1,-1 5-1,2 0 1,-2 2-14,6 2 1,-6 0 15,2 0 0,-2 0-64,2 0 59,-4 6 0,5 3-6,-6 5 0,-7 1 1,-3 0 0,-3-1-68,-2 1 1,-2 0 17,-3-1 0,-1 1-101,-4 0 0,-3 0 155,3-1 0,-3 1 0,-2 0 0</inkml:trace>
  <inkml:trace contextRef="#ctx0" brushRef="#br0" timeOffset="4795">4175 139 7569,'-1'8'18,"-4"-3"1,1-3-13,-5-2 1,4 0-134,-5 0 1,5 0-32,-5 0 1,5-2 157,-4-3 0,5-3 0,-2-7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2:49.5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603 44 7569,'9'-6'-339,"2"2"-415,-6-5 600,0 5 286,1-2 20,-4-1-84,5 6 55,-7-6-14,0 7 1,-2 10-18,-3 0-43,3 6 1,-6-8 25,3 7 1,2 0-25,-7-1 1,5 1 49,-4 0 1,4-1-48,-5 1 0,5 0 54,-5-1 0,5 3-42,-5 2 0,6-2-28,-6 2 1,6-2 32,0-3 1,-3 6-58,2 0 1,-5-1-62,5-4 1,-1 4 97,1 1 0,2 4-55,-7-4 1,5 0 35,-5-6 0,5 1-58,-4 0 0,5-1 44,-1 1 0,-1 0-41,1 0 0,-5 1 15,5 4 0,-5-3 0,6 8 1,-6-5 4,5 4 0,-5-1-2,5 1 1,-5 3-6,5-8 1,-4 7 11,4-1 0,-5-2-6,5 1 1,-5-4 1,5 4 1,-1-6-1,1 2 1,3 1 47,-3-1-45,-3 6 0,7-10 0,-4 4 51,3-4 1,0-1-46,-2-1 1,2 1-15,-3 0 18,3 0 0,2-1-66,0 1 1,-5 0 61,1-1 0,-1-4-28,5 0 0,-5 0 16,0 4 1,0 1-8,5 0 0,0 0-24,0-1 1,-2-4 21,-3 0 1,4-5-91,-4 5 1,3-6 66,2 6-43,0-6 0,0 4 23,0-3-307,0-4-74,0 6 0,0-7 1</inkml:trace>
  <inkml:trace contextRef="#ctx0" brushRef="#br0" timeOffset="452">427 1426 7468,'-2'8'132,"-2"-3"1,2-2 54,-3 2-132,-3-3 88,0 11-239,-7-5 71,0 7 1,1-2 73,-1-4 1,5 3-98,0-7 117,0 6-53,-4-3 1,-1 5 9,0-3 1,6-3-2,-1-7 0,5 1 4,-5 4 1,5-3-1,-5 3 0,5-3 23,-4-2 1,4-2-21,-5-3 0,5 2 53,-5-7 1,5 5-49,-4-5 1,4 0 82,-5-4 0,5-6-72,-5 1 1,5-3-92,-5 3 1,2 2-37,-1-2 0,-5 2-188,5 3 1,-3-1-4,2 0 0,-3 1 23,4-1 247,2 0 0,-6 1 0,5-1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4:22.2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15 6908,'-10'-5'250,"0"1"-181,7-1 1,-5 5 49,3 0 91,3 0-140,-11 0 0,10 0-35,-7 0 0,5 0-1,-5 0 0,5 5-11,-4-1 0,0 3-4,0-2 34,-4-4 0,4 13-43,-5-5 0,-1-1 28,0 2 1,6-5-7,-1 5 1,0-5 34,-5 5-71,1-1 0,-1 6 38,0 0 0,5-2-17,1-3 1,0 3-9,0-3 0,-4 1 18,3-1 0,2 3-50,-2-3 1,5-2 43,-5 2 1,5-2-34,-5 2 0,7 3 27,-2-3 0,-1-2-24,1 1 27,0 1-16,5 5 0,-2-2-4,-3-3 0,4 3-1,-4-3 0,3-2 0,2 2 5,0-1 0,0 6-17,0 0 1,2-5-2,3-1 0,-4 1 13,4 5 129,-3 0-20,4-1-103,-4 1 0,5-5-25,-7 0 22,6-1 0,-3 6 29,7 0 0,-7-5-27,2-1 1,2-4 196,-2 5-190,6-7 12,-9 10 52,11-11 0,-5 10-30,7-8 0,-5 3 2,-1-2 1,1-3 15,5 2 1,-5-2-21,-1-2 1,1 0 27,5 0-41,6 0 1,-4 0-1,2 0 8,-3 0 1,-1 0-10,0 0 0,0 0-20,-1 0 1,-4-5 25,0 0 0,0 0 47,4 5-27,1 0-21,0 0-9,-1-6 0,1 4-58,0-3 0,0 2 64,-1-2 1,1 2-37,0-7 1,-1 5 27,1-5 1,0 5-52,-1-4 39,1 5-3,0-9 1,0 7-3,-1-4 0,1-3 19,0 3 1,-1 2-16,1-2 1,0 0 25,-1-4 1,-4 4-19,0 0 0,0 0 4,5-4 1,-6 4-4,1 0 0,-5 0 16,5-5 1,-7 1-33,2-1 1,-2 5 16,2 0 1,-3 1-64,3-6 58,-4 7 8,-1-5-80,0 5 0,-1-5 65,-4 3 1,2-2-150,-7 7 136,0-6 0,-5 4-40,1-2 1,4-3 24,0 7 1,0-1-5,-5 1 1,1 3 10,-1-3-9,0-3 8,1 7 0,-3-6 40,-2 7 1,2-5-40,-2 0 1,-2 0-10,1 5 1,0 0 11,6 0 0,-1 0-93,0 0 1,1 0 20,-1 0 1,0 0-112,0 0 1,1 0-302,-1 0 366,0 0 1,1 2-417,-1 3 1,0-2 545,1 7 0,-1 0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17.9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0 692 6695,'10'0'220,"0"0"0,-7-2-155,2-3 1,1 2 17,-1-7 0,5 5-7,-5-5 1,6 2-3,-1-2 0,-2-8 33,2 4 0,2-4-31,7 3 0,-1-6-17,7-4 1,-4 1-71,8-6 1,-1 4 79,11-8 0,-5-2-90,6 2 1,-6-7 81,5 2 1,-11 1-92,1-1 1,-9 6 66,0-1 1,-4 5-54,-1 4 0,-7 4-37,-3 6-16,-4 1 59,-1 5 1,-6 3-9,-4 6 0,-3 1 1,-2 4 1,0 4 13,1 5 0,-3 1-2,-2 0 1,1 1-1,-7 4 0,7 1 9,-1 3 0,-2 6-5,1-1 1,-1 1 5,1 4 0,4-3-5,-4-2 1,4 6-1,1-1 0,2 0-59,3-4 1,-3 4 53,3 0 0,4 2 5,1-2 1,-1-3-10,1 4 0,0-1 15,5-5 1,0 4-33,0-8 1,1-4-2,4-2 1,-1-4 20,5-5 1,1 1 1,5-6 0,0 0 4,-1-5 1,1-2-9,0-2 0,1-5 18,4-5 1,-3-6-20,8 1 0,-5-6 40,4 5 1,2-6-25,9 2 1,-4-4 4,3-1 1,2 1-14,-2 3 0,2-1 4,-2 7 1,-3-1-73,4 5 1,-4 1 67,-2-1 1,0 7-71,1 3 1,-1 3 56,1 2 1,-3 0-295,-2 0 0,-2 0-101,-4 0 409,-2 7 0,4 7 0,-6 9 0</inkml:trace>
  <inkml:trace contextRef="#ctx0" brushRef="#br0" timeOffset="288">1029 986 6989,'10'8'-139,"0"-3"1,-2-5 574,2-5 0,4-3-278,1-7-34,0-6 0,12-4-55,-2-9 1,3-10 59,1-10 1,0-3-126,1-2 1,-7 0 62,-4 0 0,-2 1-309,-3-1 0,-1-2 160,-3-2 0,-2 7 82,-3-3 0,-3 4 0,4-4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58.1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 7569,'-7'8'-607,"-1"5"440,0-11 229,1 4 0,7-7-239,0-4 177,0 3 0,7-11 0,1 5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4:24.9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0 7569,'-8'0'-1548,"0"0"1707,3 0 6,-3 0 1,-7 2-113,1 3 1,4-3-14,0 3 1,5-2 20,-5 2 116,0-4-144,-4 12 1,-1-11 36,0 3 0,6 1-16,-1-1 0,5 5 30,-5-5 20,0 7-7,-4-4-60,-1 6 62,0 1-73,0 0 1,2-5 11,4-1 1,0-4-14,5 5 0,0-5 47,-6 5-39,7 0 0,-8 4 7,6 1 1,-5-5-4,5 0 0,0-1-66,5 6 0,-5-5 63,0 0 1,1-1-74,4 6 1,-2-2 60,-3-3 0,3 3-30,-2-3 0,2-2 18,2 2 0,0 0 38,0 4-3,0 1 0,5 0 3,0-1 0,1-4 23,-1 0 0,-2-2-42,7 2 0,-5 1 58,5-6 0,-5 5-9,5-5-79,-1 6 1,4-7 39,-3 6 1,3-7-14,-3 2 0,-2 1 1,2-1 1,-2 2-7,2-2 1,3-4-16,-3 4 0,-2 2 20,2-2 0,-5-1-18,5-4 1,-1 5 14,6 0 0,-5 0 60,0-5 1,-1 0-57,6 0 0,0 0-34,0 0 1,-1 0 44,1 0 1,5 0-1,-1 0 1,2 0-14,-1 0 1,-4 0 5,4 0 0,1-5-38,-1 0 1,1 0 34,-1 5 0,-4-1-10,4-4 0,-4 3 1,-1-3 0,1-1 2,3 1 0,-2-5-4,2 5 1,-2-5-5,-3 6 0,1-6-7,0 5 0,0-7 14,-1 3 0,1-4-12,0-2 1,-2 5 9,-3 0 1,3 0-13,-4-4 1,0 1 6,0 3 0,-4-3-4,5 3 4,-7-3 1,9-2-2,-7 1 1,1 4-13,-1 0 12,-3 0 0,4-5-25,-6 1 0,0 4 33,0 0-27,0 0 12,0-4 1,-1-1-30,-4 0 1,1 5 15,-5 1 0,4 4-14,-5-5 1,5 0 2,-5-5 1,2 6 11,-2-1 1,-3 2 10,3-2 1,2-2-13,-2 8 1,1-6 12,-6 5-10,0-7 0,-1 9 7,-4-7 0,4 7 0,-4-2 0,4 4 2,1 1 0,-4 0-1,-1 0 0,-1-5-3,1 0 0,4 0 0,-4 5 1,-1 0-1,2 0 0,-3 0-118,3 0 1,2 5 108,-2 0 1,2 1-165,3-1 1,-3 2-6,-2 2 0,3 5-25,-4-5 1,4 4-56,1 2 0,0-2-206,0-3 0,1 3 464,-1-3 0,0 3 0,1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4:28.4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632 15 6335,'-8'0'331,"0"0"-273,3 0 1,2 0 19,-7 0 1,5-5-10,-5 0 0,5 1 12,-4 4 0,4 0-18,-5 0 1,5 0-2,-5 0 1,0 0 52,-4 0 0,-1 0-101,-6 0 0,-1 0 44,-2 0 1,3 1-65,6 4 0,0-2 59,1 7 1,-1-5-78,0 5 0,-1-2 58,-4 2 1,4 3-57,-4-3 0,4-2 20,1 2 0,1-2-3,-1 2 0,2 3 11,3-4 1,-3 0-6,3 0 1,-1-4 2,1 5 15,-3 0 3,5 5 0,-5-1-13,3 1 1,-2-5 3,8 0 0,-6-6 2,5 6 0,-2 0 0,2 5 1,2-5 56,-7-1-57,7 1 0,-8 5-8,6 0 1,0-6 25,5 1-19,-7 0 0,6 5 0,-4-1 1,3-4-4,2 0 16,0 0 0,0 4 2,0 1 0,0-5 16,0 0 0,0-5-10,0 4 5,0 1-17,0 5 0,2 0-9,3-1 1,-4-4 8,4 0 1,-3-5-9,-2 5 0,5-5-18,0 4 1,1 0-4,-1 0 1,-2 3 45,7-7-16,-7 6-3,10-3 5,-4 7-13,5 0 1,1-2-2,0-3 0,-2-2 44,-3-3 1,3-4-41,-4 4 1,5 2 36,0-2 1,1-1 10,0-4 1,-1 0-38,1 0 0,0 0 41,-1 0 0,3 0-29,2 0 1,-2 0-9,2 0 1,-1 0 9,2 0 0,-4 0-25,4 0 1,1 0-12,-1 0 0,4-1-2,-4-4 0,1 3-8,-1-3 1,-4-1 26,3 1 1,-2-2-44,-2 3 1,-1 2 32,1-3 0,4-2 10,1 3 0,0-6-13,-6 5 0,1-5 18,0 5 1,-1-6-11,1 1 0,0 2 4,0-2 0,1 5 0,4-5 1,-4 2-5,3-2 1,-2-3 3,-3 3 0,1 2-3,0-2 1,0 2 10,-1-1 0,1-5-7,0 5 0,-6-3-41,1 2 1,-5-3 15,5 4 0,-2-5-1,2 0 1,-2 4-14,-3 0 1,-3 0 28,3-4-23,-4-1 0,-1 0 12,0 1 0,0-1-5,0 0 1,-6 2 2,-4 3 0,-3-3-1,-2 3 1,0-3 8,1-1 0,-3 4 1,-2 0 0,1 2 10,-7-2 0,2-1-15,-1 6 0,-4-2 4,4 2 0,-2 4-2,1-4 0,-1 3-19,6 2 1,-4 0 18,4 0 1,1 0-134,4 0 0,0 0 46,1 0 1,-1 0-34,0 0 0,0 0-241,1 0 1,-1 2 121,0 3 1,1-2-389,-1 7 1,0-5 621,1 4 0,-8 1 0,-1 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4:34.7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3822 368 7647,'-10'-9'401,"0"4"1,0 4-172,-4 1 1,-1-5-78,0 0 0,1 0 33,-1 5 1,0 0-10,1 0 1,-6 0-124,0 0 1,-4 0 103,4 0 0,-1 0-157,1 0 0,4 2-50,-4 3 1,2-4-126,-1 4 73,3-3 0,-6 3 89,8 0 1,-1 0-289,0-5 0,5 0-82,1 0-165,-1 0 0,0 0 11,0 0 536,7 0 0,-4 6 0,7 2 0</inkml:trace>
  <inkml:trace contextRef="#ctx0" brushRef="#br0" timeOffset="19769">647 529 7569,'1'-8'-252,"4"3"269,-3 4 1,4-1-289,-6-3 54,0 3 319,0-4-44,0-1 81,0 6-113,0-6 37,-6 7 1,3 0-49,-7 0 0,5 0 39,-5 0 0,0 0-34,-4 0 0,4 0-9,0 0 1,0 5-6,-4 0 0,-1 5-8,0-5 1,1 4 31,-1-4 1,0 7-34,0-2 1,2-2 25,4 2 0,-5-1-43,5 6 0,1-5 37,-2 0 0,5-1-39,-5 6 1,7-5 48,-2 0-49,-3 0 0,6 4 11,-3 1 1,4-5 11,1-1 1,0-4-12,0 5 1,0-5 7,0 5 0,0-7 0,6 9 0,4-8 0,-2 1 19,2-5 0,-5 0-17,5 0 1,-1 0 3,6 0-5,0 0 0,-1 0 3,1 0 1,-5-5-3,0 1 0,-5-3 5,4 2-11,-5 4 8,9-13-8,-12 13 3,6-12 3,-7 11 0,-2-4-149,-3 6 0,2 0 25,-7 0-182,1 0 0,-6 0-95,0 0 401,7 0 0,-5 0 0,5 0 0</inkml:trace>
  <inkml:trace contextRef="#ctx0" brushRef="#br0" timeOffset="21607">2837 515 7569,'0'-10'-929,"0"0"594,0 7 1,0-6 343,0 5 93,0 2 36,0-5-11,0 1-13,0 4-75,0-4-15,0-1 1,-2 6 16,-3-4 22,4 3 3,-12 2-36,5 7 0,-6-4 3,5 7 1,-3-5-22,7 4 0,-4-4 1,2 3 15,-1-1 1,5-1-31,-2-1 29,3-3-19,-4 11 1,4-10 19,-3 7-3,3-7-17,2 10 6,0-11 5,7 11 3,1-11-33,7 4 0,-1-6 24,1 0 0,-5 0-34,0 0 27,0 0 0,-1 0 1,1 0 49,2 0-46,-6 0 37,7-6-39,-11 4 1,6-9 21,-3 6 3,-3-7-33,11 4 24,-12-6-165,6-1 151,-7 7-239,0 1 32,-7 7 1,-1 0-293,-7 0 266,1 0 223,-1 0 0,0 7 0,1 1 0</inkml:trace>
  <inkml:trace contextRef="#ctx0" brushRef="#br0" timeOffset="21980">2808 515 7569,'9'9'-1247,"1"1"1059,-7-7-25,4 4 364,-1-7 26,-4 0 39,5 0-120,-1 0 0,-4 0-38,4 0 86,-6 6-66,0-4 0,0 6 118,0-3-106,7-3 1,-5 11 1,6-10-5,-3 7-22,-4 0 31,6-2 1,-2 5-26,0-3 1,-1 3 177,-4 2-167,0-1-36,0 1 1,5 0 21,0-1 1,0 3 38,-5 2-27,0-2-16,0 4 1,0-2-76,0 1 1,-5 4 115,0-4-34,-6 6-145,9-9 1,-11 5 63,3-2 62,4-4-137,-7 6 1,5-8 31,-7 1-225,0 0 128,7-1 0,-12-5-412,17 4 361,-23-12 0,16 6-49,-9-7 0,1 0 250,-2 0 0,4 0 0,-5 0 0</inkml:trace>
  <inkml:trace contextRef="#ctx0" brushRef="#br0" timeOffset="26388">3057 191 6430,'9'0'90,"-3"2"-170,-6 3 159,0-4-56,0 12 1,0-9 1,0 5 0,0-4-9,0 5 0,0-5 8,0 5 0,0 0 29,0 4 0,0-4-6,0 0 0,0 0-16,0 4 0,0 1 8,0 0 1,-5 0-6,0-1 0,0-4-27,5 0 0,0 0 27,0 4 0,0 1-61,0 0 1,0-1 65,0 1-128,0 0 104,0 0 5,0-1-14,0 1-65,0 0 65,0-1 6,0 1-21,0 6 0,-1-4 10,-4 2 3,3-2-14,-4-3 0,6 1 7,0 0 0,0 6 2,0-5 1,0 5 0,0 1 0,0-6 0,0 4 0,0 2-1,0-5 1,0 11 0,0-12 0,0 7-18,0-4 17,0-2 0,0 4 1,5-2-20,0 1 18,-1 0 0,-4-6 1,0 6 3,0 0-4,0-1-12,0-4-24,7 0 34,-5-1 0,4 1-24,-6 0 22,0-1-1,0 1-3,0 0 18,0-1 1,0 1-19,0 0 2,0 0 18,0-7 0,0 5-19,0-3 3,7 3 63,-6-5-61,6 5 108,-7-5-103,0 0 10,0-1 173,0-1-159,0-4 575,0 4-502,-7-6-20,6 0-29,-6 0-10,1 0 1,2 0-3,-5 0 1,4-1-37,-5-4 1,5 3 73,-5-3-79,0 4 1,-4 1 29,-1 0 1,5 0-1,0 0 0,1-5 44,-6 0-15,0 0-38,0 5 1,1 0 29,-1 0 0,0-2-39,1-2 1,4 2-1,0-3 0,0 3 18,-4 2 1,-1 0-7,0 0 0,-1 0 60,-4 0-60,4 0 0,-7-5 2,3 1 0,2-1 1,-6 5 7,-2 0 1,3 0 1,-2 0-13,1 0 1,-5 0-14,-1 0 1,6 0-1,-1 0 29,-1 0 1,0 0-7,1 0 1,-2 0 8,2 0 1,2 5 2,-1-1 0,4 1-3,-4-5 0,1 0-8,-2 0 0,-2 0 24,2 0 0,-3 5-19,-1 0 0,-5 0-30,-1-5 1,-1 0 30,2 0 1,1 0-22,-6 0 0,5 0-26,-5 0 0,4 0 33,-4 0 0,7 0-49,-3 0 1,4 0 40,2 0 1,1 0 49,4 0 0,-9 0-48,4 0 1,-4 0 72,3 0-60,1 0-12,0 0 0,-6 0 38,1 0 0,0-2-51,4-2 1,3 2-6,2-3 0,-8 3-179,4 2 198,3 0-6,-2 0 1,7 0 161,-4 0-166,-2 0 1,4 7 1,-5-5-7,4 2 1,-4-2 8,3-2 0,-3 2-62,-1 3 0,0-4 103,-1 4 0,1-3-40,-1-2 1,3 0-45,2 0 42,-3 0-3,12 0 0,-12 0-55,4 0 51,3 0-1,-1 0 1,3 0 72,-1 0 1,1 0-65,4 0 0,0 1-15,1 4 1,-1-3 7,0 3 1,0-4-8,1-1 0,-1 0-28,0 0 1,6 0 37,-1 0 1,0 0-24,-5 0 0,5 0 15,1 0 1,-1 0-30,-5 0 25,0 0 1,1 5-9,-1 0 8,0 0-3,1-5 1,4 0-7,0 0-6,0 0 14,-4 0 1,4 0 14,0 0-18,7 0 7,-10-6 4,11 4 0,-5-6 5,7 3 11,-6 3-19,4-4 0,-4 6 27,6 0 1,-2-5-21,-3 0 77,4 0-77,-6-1 1,7 2 91,0-6-70,0 7 24,0-10-32,0 5-4,7-7-54,-6 1 52,6-1 1,-7 5-59,0 0 58,0 7-25,0-10 1,1 5-1,3-7 60,1 0 1,-1 6-28,-4-1 1,0 0 3,0-5 0,5 1 43,0-1-50,0 0 0,-5 0-15,0 1 1,0-1 16,0 0 0,0 1-10,0-1 5,0 0 1,0 1-29,0-1 0,0 0 14,0 0 1,0 1-2,0-1 0,0 0 6,0 1 0,0-1 0,0 0 4,0 1 1,2 1-5,3 3 0,-4-3 12,4 3-8,-3-3 0,-2-2 0,0 0 1,0 1 39,0-1 1,0 5-41,0 0 1,5 1 30,0-6 1,0 0-25,-5 1 0,0-1-18,0 0 1,0 0 22,0 1 1,0-1-59,0 0 0,0 6 51,0-1 1,0 0-74,0-5 1,0 5 38,0 1 1,0-1 13,0-5 1,0 0 41,0 1 0,0-1-42,0 0 1,0 1 34,0-1 1,0 0-28,0 1 1,0-1 16,0 0 0,0 0 5,0 1 3,0-1 1,0 0-29,0 1-4,0-1 0,0 0-15,0 1 1,0 4 30,0 0-69,0 0 58,0-5-27,0 1 6,0-1-2,0 0 19,0 1 0,0 4-1,0 0 10,0 7-11,0-10 0,0 9 13,0-5-14,0 5 11,0-9-7,0 12 3,0-12 13,0 11-15,0-11 0,0 11 1,0-4-72,0-1 68,0 6-937,0-6 0,0 20 0,0 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5:45.119"/>
    </inkml:context>
    <inkml:brush xml:id="br0">
      <inkml:brushProperty name="width" value="0.17143" units="cm"/>
      <inkml:brushProperty name="height" value="0.17143" units="cm"/>
      <inkml:brushProperty name="color" value="#66CC00"/>
    </inkml:brush>
    <inkml:brush xml:id="br1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4352 104 6901,'-7'-9'148,"4"3"-101,-7 6 0,5 0 0,-5 0 19,-1 0 0,-2 0-21,-2 0-16,7-7 1,-5 6-3,3-4 0,-3 3 2,-1 2 1,-1 0-111,0 0 106,0 0 0,1-5-47,-1 0 0,0 0 42,1 5 1,-1 0-92,0 0 82,1-6 1,-1 3-35,0-7-1,0 7 27,1-2 0,4 1-13,0-1 0,0 4 0,-4-4 0,4 2-1,0-2 0,0 3-2,-4-3 1,4 4 3,0 1 7,0 0-8,-5 0 13,1 0 1,4 0-8,0 0 0,5 0-6,-5 0-3,7 0-1,-10 0 22,11 0-14,-11 0 6,12 0 0,-6 1-8,7 4 36,0-3 1,0 6-29,0-3 12,0-4 1,-1 11 6,-4-7-8,3 6 37,-4-3-41,6 7 0,0 0-14,0 0 0,-5-6 13,0 1 1,0-5-4,5 5 0,0 0 8,0 4 1,0-4 24,0 0 1,-5 0-22,0 4 0,0 1 2,5 0 1,-5 0-7,0-1 1,0-4 20,5 0 0,-1 0-15,-4 4 1,3 1 0,-3 0 0,4-1-17,1 1 0,-5 0 14,0 0 0,0-1-1,5 1 0,-5 0 12,0-1 1,0-4-13,5 0 0,0 0 30,0 4 0,-1-1-27,-4-3 0,3 3 0,-3-3 0,4-2 28,1 2-43,0 0-2,0 5 0,0-6-7,0 1 26,0-7-5,0 11-18,0-13 17,0 12 8,0-11-13,0 11 0,1-11-20,4 2 24,-3 5 2,4-8-3,1 6 1,-4-2-1,7 0 1,-5-1 3,5-4 0,-5 0 0,4 0 6,1 0 1,5 0-10,0 0 0,-1 0 19,1 0 0,-5 5-15,0 0 0,-1 0 16,6-5 0,0 0-14,-1 0 0,-4 0 3,0 0 0,0 5 0,5 0 0,1 0-3,3-5 0,-7 0 0,3 0 0,1 0 0,4 0 1,-1 0-23,-4 0 0,0 2 22,-1 2 1,1-2-36,0 3 0,-2-2 14,-4 2 0,5-3-2,-5 3 0,4 1-9,2-1 1,-2 2 16,-3-2 0,3-4-10,-3 4 0,-2-3 8,2-2-6,0 6 5,4-4 0,1 4-1,0-6 1,-6 0 0,1 0-1,0 0 1,5 0 0,-1 0 0,1 0 0,-5 0 0,0 0 6,-7 0-6,4 0 0,-1 0 1,-4 0-2,4 0 1,-6-6 1,2 4-2,3-3 1,-4 4-1,6 1 1,-7-7 0,0 4 0,0-7 18,0 7 0,0-5-17,0 3 0,0 1 17,0-5 0,0 4 4,0-5-9,0 0 1,2-5-7,3 1 1,-4 4 4,4 0 1,-3 0-1,-2-4 0,0-1-1,0 0 0,0 1 19,0-1 0,0 0 1,0 0 1,0 1 33,0-1 0,0-5-45,0 1 0,0-2-15,0 1 0,0 4 16,0-4 1,0 4-64,0 1 64,0 0 0,0 1-104,0-1 63,0 0 1,0 1-37,0-1 13,0 0 34,-7 1 1,6-1-23,-4 0 0,3 5 13,2 1-42,-7 5-30,6-9-7,-6 12 8,7-6-13,0 7-10,0-7 34,0 6-421,0-6 0,-6 1 0,-2-2 1</inkml:trace>
  <inkml:trace contextRef="#ctx0" brushRef="#br0" timeOffset="1656">4469 236 5963,'0'8'-214,"0"-1"214,0-7 2,7 0 23,-5 0-20,4 6 1,-6-4 0,0 4-24,0 1 23,0-6-13,0 6 7,0-1-1,0-4-8,0 5 5,0-1 35,0-4 147,0 4-160,0 1 158,0-6 7,7 6-123,-6-7 1336,6 0-1300,-7-7 31,0 6-73,0-12 0,0 10 44,0-7-154,0 6 151,0-9-214,0 12 183,0-12-149,0 11-1144,0-4 847,-7 12-79,6-4 462,-6 11 0,7-12 0,0 6 0</inkml:trace>
  <inkml:trace contextRef="#ctx0" brushRef="#br0" timeOffset="2877">4381 221 7569,'0'-8'-701,"0"1"0,-1 3 819,-4-1 8,3 0 219,-5 5-199,1 0-10,4 0 916,-4 0-982,12-7 1,-2 6 39,5-4 17,-5 3-81,2 2 61,1 0-68,-6 0 0,8 0 81,-5 0-130,-2 0 1,6 0 58,-3 0-24,-3 0 1,6 0-3,-3 0 42,-4 7-30,13-6 1,-11 6 29,7-7-29,-7 0 34,10 0-89,-11 0 0,9 1 48,-6 4-2,0-3-62,-5 4 64,6-6-79,-4 0 238,4 0-161,-6 7-4,0-5-29,0 4 22,0 1-4,0-6 44,0 6-40,0-1 33,0-4-26,0 5-11,0-1-2,0-4 0,0 11 1,2-10-1,3 7 0,-3-5 1,3 5 4,-4-7-8,-1 10 9,0-5 2,0 7 48,0-1-46,0 1-27,0 0 17,0 0 1,0-6-23,0 1 0,-5-5 20,0 5 1,0-5-38,5 4 0,0-4 33,0 5 0,0-5-47,0 5 1,-1-5 8,-4 5 1,3-6-46,-3 6 40,4-6 0,-1 7-1,-3-6-110,4 6 94,-6-3-126,7 7 145,0 0 0,-5 0-98,0-1 0,0-4-12,5 0 1,-1-2-303,-4 2 170,3 3 1,-4-5 81,6 7 0,-5-5-18,0-1 1,-2-4-116,2 5-99,4-7 429,-6 10 0,7-4 0,-6-1 0,-2-2 0</inkml:trace>
  <inkml:trace contextRef="#ctx0" brushRef="#br1" timeOffset="76344">74 853 8813,'15'0'348,"0"0"-335,-1 0 97,1 0-50,0 0 0,0 0 44,-1 0 1,-4 0 23,0 0-52,0 0 0,4 0-6,1 0 1,-5 0-16,0 0 1,-1 0 17,6 0 0,-5 0-49,0 0 1,0 0 14,4 0 0,1 0 19,0 0 0,-1 0 24,1 0 1,5 0-29,-1 0 0,1 0-33,-5 0 0,4 0 39,1 0 0,1 0-20,-1 0 1,-2 0 14,6 0 0,-6 0-36,2 0 1,1 0-22,-2 0 1,3 5 41,-3 0 0,-2 0-16,2-5 1,2 0 8,-1 0 1,0 0 11,-6 0 0,6 5-6,0 0 0,1 0 21,-2-5 0,-1 0-23,7 0 0,-6 0 14,6 0 0,-5 0-11,4 0 1,-1 0 1,1 0 0,4 0-78,-3 0 1,-3 0 70,3 0 0,-1 0-11,6 0 0,-6 0 10,1 0 0,-6 0-73,6 0 65,-1 0-21,-1 0 1,0 0 8,-3 0 0,-4 0-18,4 0 0,1 0 18,-1 0 1,1 0-35,-2 0 0,-1 0 31,7 0 0,-6 0-1,6 0 0,-1 0 1,6 0 1,-6 0-26,1 0 1,-1 0 11,6 0 0,-2 0 0,-4 0 0,4-5-6,-4 0 0,4 0 12,1 5 0,-4 0-3,-1 0 0,-4 0-1,5 0 1,-6 0-1,6 0 0,-7 0 2,1 0 0,-1 0 0,0 0 0,2-2 23,-2-3 1,3 4-3,-1-4 0,4 3-25,-4 2 0,4-5 9,-4 0 1,6 0-14,-2 5 0,-1-1 13,2-4 0,-6 3-10,6-3 1,-6 4-1,4 1 1,-1 0 8,-5 0 1,5 0-9,-3 0 1,1 0-4,-5 0 1,4 0-1,1 0 5,-1-7 1,-4 6 0,0-4-73,0 3 0,-1 2 67,1 0 0,0 0-5,-1 0 1,1 0-7,0 0 0,4 0 3,1 0 0,-1 0 1,-4 0-1,0 0-16,0 0 1,1-5-16,4 0 1,-4 0 25,3 5 0,3 0-13,-3 0 1,1 0 12,-5 0 1,-1 0-2,1 0 1,0 0-6,-1 0 1,1 0-33,0 0 39,-7 0 0,5 0 1,-3 2-80,3 3 79,2-3 1,-1 4-37,1-6 14,0 0 1,-1 0 13,1 0 1,-5 0-31,0 0 1,-5 0-5,4 0-53,1 0 59,5 0 0,0 0 9,-1 0 0,-4 0-37,0 0 46,-7 0 0,5 0-30,-3 0 34,-3 0 1,6 0-31,-3 0 58,-3 0-34,11 0 11,-12 0-52,12 0 22,-11 0 56,11 0-24,-11 0-9,4 0 37,-6 7-46,0-6 87,0 6-58,0-1-22,0-4 22,-6 11-5,4-11-46,-11 11 1,5-7 46,-7 4 0,5 1-38,0-6 0,6 5 31,-6-5 1,5 5 14,-5-5-10,7 6 0,-9-8-2,7 7 1,1-5-34,4 5 20,0-7 14,0 4 26,0-1-43,0-4 26,0 4 36,6-6-30,-4 0 0,9-1 43,-6-4 1,2 3-40,-3-3 0,0-1 40,6 1 0,-6-5-31,6 5 1,-2-1 51,2 1 1,2 2-23,-7-7 86,6 7-73,-3-11 10,7 6 1,-2-2 2,-3 1 1,1 4-32,-6-5 1,2 7 54,-3-2-6,-2 3 33,5-4-32,-7 4-82,0-5 40,0 1-27,0 4 1,-2-4-9,-3 6 1,2 0 21,-7 0 1,5-5-51,-5 0 0,5-2 42,-4 3 1,4 2-34,-5-3 0,5-2 28,-5 3 0,5-1 10,-4 5-82,5-7 1,-7 4-122,6-7 1,-5 5-2336,5-5 2513,-6 7 0,3-10 0,-7 5 0</inkml:trace>
  <inkml:trace contextRef="#ctx0" brushRef="#br1" timeOffset="77745">207 956 8226,'-10'8'472,"0"-3"-401,7-3 0,-9-1 13,7 4 0,-1-3-15,1 3 1,2-4-31,-7-1 1,5 0 18,-5 0-102,0 0 1,-4 0 105,-1 0 0,5-1-168,0-4 145,1 3 1,-4-6-81,3 3 67,-3 4 5,5-12-25,-1 4 1,3 0 10,6-1 0,0 5-14,0-5 0,0 5 14,0-5 1,2 5 27,2-4 0,5 1-27,5-2 1,1-3 60,0 3 0,-1-2-54,1 3 1,0-4 54,-1 3 0,0 2-34,-5-2 0,3 5 3,-7-5 1,4 5-42,-4-5 0,2 5 81,-2-4-139,-4 5 0,8-7 78,-5 6 1,-2-1-130,3 1 128,-3 3-97,-2-5 46,0 1 0,0 4-147,0-4 154,-7 6 4,-1 0 10,-7 0 1,5 5-6,1 0 1,4-1-1,-5-4 0,5 5 18,-5 0 0,7 2-16,-2-2 1,-1-2-22,1 7-14,-7-7-74,4 10 77,-7-5 1,6 5 5,-1-3 3,7 3 1,-9-10 4,7 7 0,0-5 52,5 5-70,0-7 66,0 10 1,0-9-49,0 5 33,0-5 1,0 4 24,0-3-35,7-4 0,-6 8 14,4-5-12,4-2 1,-6 5-13,7-7 1,-7 1 8,2 4-15,3-3 1,-5 4 13,7-6 1,-5 5-21,5 0 12,-7 0 0,8-3 5,-6 3 1,2-4 6,-2 4-6,-4-3-1,12 4 0,-9-4-16,5 3 0,-4-2 14,5 2 0,-5-2-197,5 7 69,0-7 0,4 9-172,1-7 0,0-1 24,-1-4 284,1 7 0,6-5 0,2 4 0</inkml:trace>
  <inkml:trace contextRef="#ctx0" brushRef="#br1" timeOffset="78861">4999 897 6926,'8'-6'106,"-2"4"48,-6-4-75,-6 6 1,2 0-22,-5 0 0,4 0 19,-5 0 0,5 0-98,-5 0 0,0 0 56,-4 0 0,-1 0-15,0 0 1,1 0-67,-1 0 0,-1 0 52,-4 0 0,4 0-99,-4 0 0,4 0 60,1 0 1,0 0-145,1 0 1,-1 0 42,0 0 1,5 4-265,1 1 237,-1 0 0,-3-3 161,3 3 0,-3-4 0,5 6 0</inkml:trace>
  <inkml:trace contextRef="#ctx0" brushRef="#br1" timeOffset="79261">4719 1030 7569,'0'8'-400,"0"-2"1,-1-6 607,-4 0-134,3 0 0,-11 0 6,3 0 1,2 0-57,-2 0 1,5 0 45,-4 0 1,4 0-64,-5 0 0,5 0 49,-5 0-33,7-6 1,-9 2-66,8-5 1,-1 4 35,5-5 0,0 5-50,0-5 1,0 5 85,0-4-64,0 5 0,1-7 34,4 6 0,-2-5-94,7 5 0,0-5 32,5 6 0,-1-3-117,1 2 0,2 4 15,2-4 0,-1 3 68,7 2 1,-1-5 95,5 0 0,1 0 0,-1 5 0</inkml:trace>
  <inkml:trace contextRef="#ctx0" brushRef="#br1" timeOffset="79672">5116 1118 6462,'8'0'431,"0"0"-85,-3 0-190,-3-7 0,9 4-76,-6-7 1,5 5 37,-5-5 0,6 6-49,-1-6 1,-2 2 5,2-2 0,-5-3-41,5 3 0,-5 2 143,5-2-186,-7 0 74,10-5 1,-6 1-96,2-1 1,-2 5 142,-7 0-156,0 7 0,0-5 31,0 3 3,0 4 1,-2-6-2,-3 7 1,-1-2 24,-4-3 1,-3 4-156,3-4 1,2 3-59,-2 2-54,0-6 0,-4 4 54,-1-3 1,0 2-489,1-2 686,5 3 0,-10-11 0,2 5 0</inkml:trace>
  <inkml:trace contextRef="#ctx0" brushRef="#br1" timeOffset="89627">5248 1000 9682,'-8'0'168,"2"-6"-221,6 4 143,0-5-30,-7 7 0,4-4-56,-7-1 48,7 0 0,-5 3-75,3-3 108,3 4-77,-11-6 0,11 5 40,-2-2-23,-5 2 0,6-5 29,-7 7-28,7 0 0,-5-5 2,3 1 30,3-1-71,-4-2 37,6 6 0,-2-8-47,-3 4 40,4 4 1,-6-7-28,7 3 48,0 3-9,0-4 0,-1 1 0,-4 0-4,3 0 12,-5 5-66,7-7 24,-6 6-8,4-6-2,-4 7-3440,6 0 2886,0 7-29,0-6 598,0 6 0,0-1 0,0 3 0</inkml:trace>
  <inkml:trace contextRef="#ctx0" brushRef="#br1" timeOffset="90729">5248 971 10330,'0'-8'97,"0"1"1,0 5-131,0-2 1,-1 2 125,-4-3-90,3 3 0,-4 1 20,6-4-23,-7 3 22,6-4 0,-8 1 32,5 0-23,2 0 14,-5 5-32,1-7 9,4 6 1,-6-11-17,3 7 10,3 1 1,-4 2 8,6-3-31,0 3 0,-2-4 28,-3 6 15,4 0-13,-6-7-44,7 6-370,0-6 394,0 20-25,0-9 1,0 10-19,0-9 2,7-3 9,1 11 0,5-10-5,-3 7 17,3-7-22,-5 10 6,7-11-57,-1 11 49,1-11-182,0 4 192,0 1 1,-6-6-405,1 4 109,-7-3-92,4-2 0,-2 1-276,0 4 60,0-3 633,-5 4 0,-7-6 0,-1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7:34.8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0 323 7118,'9'0'256,"4"0"0,-10-1-54,7-4 0,0 3 3,4-3 0,1 4-81,0 1 1,-1-2 25,1-3 0,6 4-103,4-4 0,3 1 99,1 0 1,0 2-114,1-3 0,4-2 58,0 3 0,6-3-94,-6 2 1,0 3 36,-4-2 1,-1-3-97,0 2 0,-4 0 24,-1 5 0,-6 0 88,2 0 1,-4 0-79,-1 0 8,0 0 5,-1 0 1,-1 7-18,-3 3 1,-3-2-13,-7 2 1,-2-2-126,-3 2 77,4 3 0,-13-5-30,5 6 1,1 0 52,-2-5 0,5 3-121,-5-7 76,7 6-1,-4-9 51,7 4 0,2-6 16,3 0 1,3 0 44,7 0 0,1-1 6,4-4 0,2 1 61,8-5 0,1 0-93,3 0 1,-1 1 135,6 3 1,-5-2-37,5-3 0,-6-1 48,1 6 0,-3-6-52,-1 1 1,-6-3 15,1-2 0,-7 0 60,1 1 1,-7 4 52,-2 0 63,-7 0-180,3-5 1,-6 1-90,0-1 1,-4 5 84,-1 0 0,-7 6-130,2-6 0,-3 0-54,-1-5 0,-1 5-155,0 1 0,1 1 43,-1-2 0,-5-3-320,1 3 541,-7 3 0,9-6 0,-4 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7:35.9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1691 7569,'7'-10'-13,"3"0"1,-2 1 33,2-6 0,4 0 183,6 1 0,6-3 46,-1-2 1,2-4-21,3-7-92,6 1 0,1-2 12,7-3 0,4-4 45,-4-6 0,8-7-50,-8-3 1,10-3-95,0-2 0,3-3-83,2 4 0,6-4-205,4 8 1,-2 3 254,2 2 1,-14 0-14,-1 5 1,0-10-108,0 5 0,-2 0-6,2 0 0,-7 0 142,2 5 0,-5-3-104,-4 7 1,0 4 85,-5 2 0,-6 5-170,-4 4 0,-7 4 236,1 6 0,-3 1-443,-1-1 476,-7 7 0,4 0-315,-7 3 129,0 3 0,-5-3-106,0 10 59,-7 3 1,4 2 22,-7 0 1,5 0 46,-5 4 0,5 1-29,-4 0 1,0-1 46,0 1 0,-3 0-12,7 0 0,-6 4 75,1 1 1,-1 4-52,1-4 1,-3 4-33,3-4 1,2 4 37,-2-4 1,5 4-25,-5-4 1,7 0 54,-2-6 1,3 1-45,2 0 1,0-5 88,0-1 1,7-5-48,3 1 1,3-5 75,2-5 0,6-4 47,3-5 0,2-7-72,-1-4 0,3-3 107,-4-1 1,4-5-67,1-1 1,-4-1 74,-1 2 0,-4 3-57,4-3 1,-6 4 48,2 6 0,-4-2-59,-1 6 0,-2-4-17,-3 4 1,1 0-73,-6 6 76,0-1 1,-11 2-106,-4 3 0,-5 4 58,-4 6 0,-4 0-108,-7 0 0,-4 0 65,0 0 0,1 5-120,9-1 1,-4 3-221,3-2 1,-3-4-713,-1 4 1038,6 4 0,-5-1 0,6 6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7:42.8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368 118 7569,'-15'0'0,"0"0"0,0 0-102,1 0 144,-1 0 1,-5 5-20,1-1 1,-6 3-214,6-2 1,-2-2-40,1 7 166,4 0 1,-6 3 110,8-3 1,-1 3-5,0-4 0,2 5-66,3 0 0,-1-4 38,6 0 1,0-5-44,5 5 50,0-7 1,7 8-51,3-6 0,3 0 39,1-5 1,8 0-6,2 0 0,-1-2 149,1-2 0,-1 0-89,2-6 1,1 1 128,-7-6 0,1 0-89,-5 1 0,-1-1 34,1 0 1,-5 2-52,0 3 0,-7-3-78,2 3 0,-5 2-38,-5-2 1,-3 7-60,-7-2 0,0 4-204,1 1 1,-1 0 119,0 0 0,1 0-199,-1 0 1,0 0-113,1 0 259,-1 6 1,2-3 220,3 7 0,3-5 0,7 5 0,0-7 0,5 5 0,0-3 0,7-3 46,-2 3 1,4-2-91,6 2 0,-4-3 263,4 3 1,-4 1-67,-1-1 0,-2 1 72,-3-1 1,3-1 2,-3 5 1,-4 1-92,-1 5 1,-3 0-12,-2-1 0,0 3-14,0 2 1,0 3 18,0 2 0,-2 4-10,-3-4 1,2 4-11,-7 1 0,5 1-5,-5-1 0,0 1-84,-4-1 1,-1 0 13,0 1 1,-4-1-100,-1 1 0,-4-1-88,4 0 0,-4-4 77,4-1 1,-5-6-190,6 2 0,-1-5 105,6-6 0,-1 3-370,0-7 244,1 0 284,5-5 0,-4-7 0,5-1 0</inkml:trace>
  <inkml:trace contextRef="#ctx0" brushRef="#br0" timeOffset="948">647 206 7569,'1'8'-681,"4"-3"905,-3-3-80,11-2 1,-10 0-49,7 0 1,-5-2-32,5-3 1,0 2 35,4-7 0,1 2-27,0-2 0,4-3 36,1 3 0,4-3-32,-4-2 1,1 1 64,-1-1 1,-4 0-53,4 1 0,-5-1 62,-6 0 1,-1 2-250,-3 3 135,-3-3 0,-4 12-49,-12-4 0,-3 3 84,-7 2 0,1 2-191,-2 3 0,-1 3 42,7 6 1,-6 1-73,6 0 1,-1 0 61,5-1 1,2 1-2,3 0 0,-1-1 59,6 1 0,0 0 14,5-1 0,0 1 59,0 0-77,0 0 0,7-2 36,3-4 0,4 3-12,6-7 0,1 0-1,4-5 1,7 0 10,-2 0 0,2 0-1,-2 0 1,4-5 8,0 0 1,2-7-19,-1 3 1,-4-4-23,3-2 1,-5 5 21,-4 0 0,1 2 14,-6-2 1,-1-1-14,-4 6 0,-5-2 8,-1 3-1,1 2 0,0-5-1,0 7 6,-7 0 1,4 7-10,-7 3 1,0 3-34,0 1 1,0-4 32,0 0 1,0 0-25,0 5 0,1-2 18,4-4 1,-3 4-20,3-3 1,-2-3 14,2-2 0,-2 1 9,7-1 1,0 0-40,4-5 0,1-2 28,0-2 0,0 2 16,-1-3 1,1-3-16,0-2 1,-1 3 46,1 3-56,0-5 7,-1 8 10,1-12 0,-5 11 5,0-3 0,-7 5 33,2 5-36,3-3 1,-5 9 3,7-6 1,-5 6-5,5-1 0,-5-2 9,5 2 0,-2-5-8,1 5 1,5-5-15,-5 5 0,4-7 14,2 2 1,0-4-2,-1-1 1,1 5 9,0 0-10,0 0 1,-1-5-19,1 0 1,-5 0 17,0 0 0,-6 5-23,6 0 0,-5 0 21,5-5 0,-5 1-21,5 4 1,-5-3 12,4 3 0,0-2 47,0 2 0,4-3 67,-3 3 1,3-4-98,2-1 91,0 0 1,4 0-76,1 0 1,-1-1 2,-4-4 1,5-2 9,-1-3 1,3-3-4,-3 4 1,-2 0 50,2 0 0,1-1 1,-6-5 0,4 0 61,-8 1 1,-3 4 26,-2 0-166,-4 0 0,-2-3 56,-4 3 0,-5-1-156,-10 6 0,-3 0-6,-6 5 0,0 2-122,-1 3 1,6-2 110,-1 7 0,7-5-298,-1 4 173,-4 1 0,7 5-196,-4 0 0,8-6 435,3 1 0,5 0 0,-2 5 0</inkml:trace>
  <inkml:trace contextRef="#ctx0" brushRef="#br0" timeOffset="1750">2131 279 7569,'23'0'0,"5"0"-668,-3 0 446,-4 0 0,7-5 159,-4 1 0,-1-3 282,1 2 1,-1 2 58,2-7-171,3 0 1,-10 0 24,6 1 0,-6-1-49,2-5 0,-2 0 13,1 1 0,-2-1-19,2 0 0,-7 1-4,-3-1 0,0 0 122,0 1-177,-2-1 30,-7 0 0,-7 7-84,-2 3 0,-5 3-18,0 2 1,-6 0 57,1 0 0,-8 7-93,3 3 0,3 3 63,1 2 0,-1-1-62,1 1 0,-4 0 76,4-1 1,2 1-12,8 0 0,-1 4 11,6 1 1,0 0 0,5-6 1,0 1 26,0 0 0,7-2-32,2-3 0,6 3 37,5-4 0,-2 0-27,6 0 1,-4-5 17,4 1 0,-1 1-13,2-1 1,2 0 57,-2-5 0,-2-7-9,1-2 1,-4 0-40,4 0 0,-4-1-13,5-5 1,-7 5 18,1 0 0,-3 2-65,-1-2 0,-5 2 72,0 3-187,-7 4 154,10-6-100,-11 7 1,4 2 28,-6 3 1,0-2-20,0 7 94,0 0 1,0 4-39,0 1 1,2-2 121,3-3 0,3-2-108,7-3 0,1-3 170,4 3 1,-2-4-86,6-1 1,-6 0 45,2 0 1,1 0 52,-2 0-76,1-6 0,-5-3 7,-1-5 0,-1 4-33,-3 0 0,2 0 114,-7-4-108,0-1 1,-5 0-41,0 1 0,-2 4 34,-3 0 1,-3 7-117,-7-2 1,-6 3-2,-4 2 1,3 0-80,-3 0 0,5 0-23,-4 0 0,6 2 94,-2 3 1,4-2-39,1 7 1,6-5-24,-1 4 42,6 1 0,-2 5-51,6 0 109,0-1 1,2-1 63,2-3 1,5 2-49,5-7 1,3 1 87,2-1 0,-1-2-102,7 7 0,-6-5 110,6 5 0,-7-5-56,1 4 1,-2 1 94,-3 5 0,-5 1-64,-5 4 1,3-2-33,-2 6 0,0 1 12,-5 4 0,-5-4 2,0-1 1,-6 1-1,1 4 0,-8 5-2,-2 1 0,-6 1-57,2-2 1,-4-3 51,-2 3 1,1-3-153,0-1 1,4-6 81,1 1 1,6-9-233,-2-1 0,4-2-268,1-8-84,0 0 627,7-5 0,2-13 0,6-4 0</inkml:trace>
  <inkml:trace contextRef="#ctx0" brushRef="#br0" timeOffset="2239">3778 191 6632,'0'-8'-204,"-2"0"242,-3 3 0,2 3 96,-7-3 0,0 4-121,-4 1 1,4 5 34,0 0 0,5 4 10,-5-4 1,2 7 21,-2-3 0,4 0 102,6 0-85,-7 1 0,6 5 108,-4 0-48,3-1-69,2 1 0,0 0-136,0-1 163,0-5-172,-6 4 77,4-5 1,-9 7-169,6-1 178,-7 1 0,9 0-51,-7-1 0,5-1 31,-5-3 1,7 3 11,-2-3 1,2-3 10,-2-2 7,4-4 32,-6-1 0,7-6 11,0-4 1,0-3-51,0-2 0,-2 0 30,-3 1 1,4-6-26,-4 0 0,2-6-42,-2 2 1,3 1 21,-3-2 1,-1 6 0,1-6 1,-2 6-103,2-6 0,2 7 40,-7-1-303,0 2 1,-4 4 135,-1 4 0,5-3 210,0 7 0,7 0 0,-3 5 0</inkml:trace>
  <inkml:trace contextRef="#ctx0" brushRef="#br0" timeOffset="2698">3910 309 7569,'5'-10'-233,"0"0"154,0 7 0,-4-9-43,4 8 0,-3-8 151,3 2 1,-4 2 33,-1-2 0,-1 2 49,-4-2-65,-3-3 1,-7 12-1,0-4 0,1 3 45,-1 2-55,0 0 0,1 2-20,-1 3 0,5-2 45,0 7-27,7 0 1,-8 4-29,6 1 0,0 0 40,5-1 0,0 1-30,0 0 1,0 1 21,0 4 0,0-4-10,0 4 1,5-4 8,0-1 0,6-2 14,-1-3 1,3 1-39,2-6 1,-1 0-2,1-5 1,0 0 26,-1 0 0,6 0-3,0 0 0,1-5 2,-2 0 1,-2-6-9,2 1 0,-4-8 93,-5-2 1,1-1-84,-6 1 0,0-1 124,-5-3 0,-2-3-108,-2 8 0,-10 1-36,-5 8 0,-12-1-164,1 6 1,-2 0 73,2 5 0,1 0-47,0 0 1,4 5 27,1 0 0,4 11-399,-5-1 0,9 3 487,1-4 0,-6 14 0,5 3 0</inkml:trace>
  <inkml:trace contextRef="#ctx0" brushRef="#br0" timeOffset="3200">4395 206 7401,'-15'1'34,"1"4"0,-1-3 79,0 3 0,1 1-115,-1-1 1,0 5 87,1-5 0,-1 6-71,0-1 0,0 3-17,1 2 0,1 0 12,3-1 1,-2 3 2,8 2 1,-6-2-7,5 2 1,0-2-19,5-3 0,2 4 47,2-3 1,1 3-26,10-8 0,-3-4 8,7-1 0,2-3-10,-1-2 0,1 0 8,-1 0 1,-4 0 78,4 0 0,-4-2-41,-1-3 1,-1-3 2,1-7 1,-2 1 38,-3-1 1,1-1-51,-6-4 0,2 4-14,-2-4 0,-4-1 21,4 1 0,-5 2-108,-5 9 98,-3-4 1,-11 6-236,-1-3 1,0 4-165,6 6 0,-3 1 159,-2 4 0,2 2-203,-2 3 1,3 3 127,1-4 0,2 4 271,3 2 0,-3 0 0,11 0 0,-4-1 0</inkml:trace>
  <inkml:trace contextRef="#ctx0" brushRef="#br0" timeOffset="3415">4395 397 7569,'23'-7'0,"0"6"-326,-4-4 235,-2 3 0,6-4 207,-4-4 0,-2 2 204,2-2 0,2 0-230,-1-5 1,0 1-166,-6-1 0,1 5 124,0 0 0,4 2 22,1-2 0,0 4-75,-6 6 0,1 0 57,0 0 1,-6 0-12,1 0 1,-5 3-13,5 7 1,-7 0-78,2 9 1,-3-1 10,-2 2 0,0 1 47,0 4 1,-2 1-337,-3-7 195,4 1 0,-6-5-117,7-1 0,0 1 247,0 0 0,-7 0 0,-1-1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7:41.4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0 809 7025,'8'0'-73,"6"0"0,-8-1 199,4-4 0,3 1 149,-3-5 1,3 4-115,1-5 0,-2 5-32,3-5 0,-4 0-41,9-4 0,-2-3-3,1-2 1,-1 1-33,7-7 1,-2 1 3,1-6 0,4-5-7,-4-5-45,-2-2 1,4-7-27,-7 0 0,2 0 59,-1 5 0,-5 0-60,-1 0 1,1 1 61,-5 4 0,-3 8-371,-3 6 217,-2 7 0,-4-1-44,-2 9 0,-5 5 9,-5 10 1,-1 5 88,0 9 1,1-1-53,-1 7 1,0 4 32,0 6 0,1 5 54,-1 0 1,0 2-40,1 2 1,-1 5 75,0 0 0,1 5-54,-1-5 1,0 0 105,0-5 1,6-1-13,-1-4 1,0-3-17,-5-7 0,6 1-1,-1-1 0,7-6-27,-2-4 12,3-9-12,2-3 0,7-9-8,2-3 0,4-8 3,2-6 0,5-8-3,-1 3 1,1 1 11,-5-1 0,4 4-10,1-5 1,-1 7-5,-4-1 0,5 7 6,-1 3 0,2 4 0,-1-5 1,-4 7-1,4-2 0,-9 3 42,-1 2 1,-2 2-41,2 3 0,-3-2 49,-7 7 1,0 0-35,0 4 0,-5 1-3,0 0 0,-6-1-6,1 1 0,2-5 34,-2 0-93,0-1 64,-5 6 0,5-5-148,1 0 135,5-7-114,-2 4 41,6-7 0,1 4 43,4 1 0,-1 0 8,5-5 1,-4 2 24,5 3 1,0-4 12,5 4 0,-1 2 2,1-2 0,0 0 78,-1-5 1,1 0-100,0 0 1,0 0 66,-1 0 1,6 0-51,-1 0 0,3-5 17,-3 0 1,-2-5 5,2 5 0,-2-5 8,-3 5 0,3-6-29,2 1 0,-2-3 1,2-2 0,-1-1-18,2-3 1,-2 1-7,6-7 0,-6 1 19,2-6 0,1 1 1,-1-1 1,1-4 80,-2 0 0,-2-7-74,2 2 0,-2 3 10,-3 2 0,4 2-6,-3 3 1,3 0-24,-8-1 1,1 7-71,-1 4 1,1 2 88,-6 3 1,0 4-171,-5 0 151,0 7 1,-1-4-52,-4 7 1,1 0 32,-5 0 1,-1 0-25,-5 0 1,5 7 19,1 3 1,-1 4-3,-5 6 0,0-2 1,1 6 0,-1 3 4,0 7 0,5-1 16,1 6 0,4 0-16,-5 5 0,5-1 63,-5-4 1,5 2-38,-4-7 0,5 0 6,-1-4 0,2-1-14,-2 0 0,4-6 1,-4-3 1,3 1-8,2-1 0,5-1 8,0-4 1,5-5-7,-5 0 4,6-1 1,-3 4 8,7-3 0,-5-3-14,-1-7 1,1 0-4,5 0 3,0 0 0,-1 0 4,1 0 0,1-2 40,4-3 1,-4 2-37,4-7 0,-2 5 3,1-5 0,-2 1-2,2-6 0,3 0 3,-3 1 0,1-1 0,-5 0 0,-2 0 48,-4 1 0,3-1 159,-7 0-169,6 1-45,-9-1 27,4 0 1,-7 5-93,-4 1 1,2 5 86,-7-1 0,0 4-101,-5 1 1,-4 1 84,-1 4 1,0 2-58,6 3 1,-1 3 31,0-3 1,2 3-9,3 1 1,-1 1 30,6 0 1,-1 1-25,1 4 1,3-4 39,-3 4 1,4-4-31,1-1 0,1-6 18,4 1 1,-2 0-13,7 5 1,0-7 4,5-3 1,-1 1-5,1-1 0,5 0 0,-1-5 0,7 0-3,-1 0 1,-2-1 2,1-4 0,-4-4-3,4-5 1,-1-1 1,2 0 0,-4 1-33,-6-1 0,-1 0-3,1 1 1,0-1-5,-1 0 1,-4 2 16,0 3-107,0-3 101,4 5 0,-4 0-28,0 3 54,-7 3 0,6 2-52,-5 0 60,-2 7 1,5 1-27,-7 7 1,4-5-23,1-1 11,0 1 1,-3 5-58,3 0 119,-4-7-74,13 5 79,-6-12-52,6 6 0,1-7 20,0 0 1,-1 0-17,1 0 1,0-5 38,0 0 0,-6-1-31,1 1 1,0 1 0,5-5 0,-1 5-2,1-2 11,0-1-9,-1 6 1,-4-4 6,0 10 1,-5-2-7,5 7 1,-5-5 4,4 4-1,1-5 0,5 7 1,0-6 1,1 0 15,4-5 1,-2 0-18,6 0 0,-4 0-38,4 0 1,-4 0 36,4 0 0,-1 0-223,2 0 0,-3 0 69,-2 0 1,1 0-439,4 0 592,3 0 0,-6-7 0,8-1 0</inkml:trace>
  <inkml:trace contextRef="#ctx0" brushRef="#br0" timeOffset="222">2029 30 7569,'0'-8'-165,"-2"0"-41,-3 3 0,2 3 12,-7-3 39,7 4 110,-10 1 45,5 0 0,-1 6 0,3 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7:36.7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60 691 8016,'10'-6'189,"-1"-4"0,-4-5-204,5-4 0,-2-2-18,2-4 0,3-3 66,-3 4 0,-2-4-95,2-1 1,-5 1 8,5 3 0,-7-1-387,2 7-2,-4-1-154,-1 5 149,0 7 106,0 2 341,0 6 0,-6 6 0,-2 2 0</inkml:trace>
  <inkml:trace contextRef="#ctx0" brushRef="#br0" timeOffset="432">16 618 7569,'-7'15'0,"5"-1"0,-2 1 0,2 0 0,2-1-71,0 1-19,0 0 115,6-7 0,3-1 104,5-7 1,1 0-11,0 0 1,1 0 2,4 0 0,-2 0 58,6 0-97,-6 0 0,8-2 6,-6-3 0,6 3 37,-2-3 1,-1-3-84,2-1 0,-6 0 58,6 0 0,-6-1-80,6-5 1,-7 0 46,2 1 0,1-1-11,-2 0 1,-4 5 22,-5 1 0,-5-1 1,5-5 1,-7 5-114,2 1 0,-4 4 106,-1-5-97,-6 7 0,-2-9 75,-7 7 0,0 0-155,1 5 1,4-1-140,0-4 89,0 3 1,-3-6 74,3 3 0,2 2 24,3-7 1,4 5 22,-4-5 1,3 1-17,2-6 0,0 0 70,0 0 0,5 1-57,0-1 1,5-5 42,-5 1 1,4-2 0,-4 1 0,5 2 8,-5-6 0,5 6-35,-5-2 1,0-1 5,-5 1 0,4 1-112,1 4 1,0 5 64,-5 0 1,-6 7-138,-4-2 0,-5 3 46,-4 2 0,2 0-303,-2 0 0,-3 7 452,3 3 0,-7 3 0,3 2 0</inkml:trace>
  <inkml:trace contextRef="#ctx0" brushRef="#br0" timeOffset="1294">780 589 7569,'15'0'-226,"-1"0"5,1 0 1,-5-5 254,0 0 199,-1-7 1,6 4-136,0-7 1,-5 6-17,-1-1 1,-4 0 30,5-5 0,-5 6 13,5-1 0,-7 5-85,2-5 35,-3 7 1,-2-5-104,0 3 1,-2 3 77,-3-3 0,-3 4-121,-7 1 1,1 0 81,-1 0 1,5 6-54,0 4 1,0-2 40,-4 2 1,1 0-167,3 4 150,-3 1 1,10 3-5,-7-3 1,7 8 37,-2-9 1,3 4-22,2-3 1,2-5 15,3 0 1,3-1-11,6 6 0,1-2 0,0-3 1,-1-2 30,1-3 1,1-3 2,4 3 1,-2-4 5,7-1 1,-3-1-30,3-4 1,3 1-17,-4-5 0,-1-1 20,2-5 0,-7 2-38,1 3 0,-3-3 36,-1 3 1,0 2-107,0-2 0,-1 5 88,1-4 1,-5 5-83,0-1 1,-6 4 39,6 1-7,-6 0-74,2 0 69,1 0 3,-6 6 0,11 3 16,-7 5 1,4-4-48,-4 0 0,7-5 46,-3 5 1,3-6 42,-2 6 0,3-6 17,-3 0 1,3-2-47,1-2 27,1 0 1,0 0-21,-1 0 1,1-5 44,0 0 1,-5-5-36,-1 6 1,-4-3 30,5 2 0,-7 2-27,2-7-4,3 7-43,-6-10 41,5 11-70,-7-4-56,0 6 128,0 13 32,6-4-9,2 13 1,7-13 74,0 1 1,-1-6-57,1 0 1,0-2 44,0-2 0,4 0-58,1 0 1,4-5 80,-4 0 1,4-5-66,-4 6 1,1-8 62,-1 2 0,-4 2-54,4-2 1,-4 1 24,-1-6 1,-5 5 68,-1 0 0,-1 0-78,2-4 0,-3 4-27,-7 0 1,-2 7 30,-3-2 0,-5-2-98,-9 3 0,1-1-12,-7 5 0,1 6-83,-5 4 0,4-2 2,1 2 0,4 0-151,-5 4 1,9 1-12,1 0 0,1-5 86,4-1 1,2 0-482,-2 0 681,7 4 0,-4-4 0,7 5 0</inkml:trace>
  <inkml:trace contextRef="#ctx0" brushRef="#br0" timeOffset="1559">2279 1 7569,'-5'14'0,"0"1"0,-4-5-364,4 0 245,-7-1 0,4 8 280,-7 2-156,7-2 0,-5 10-51,3-2 0,-3 3 95,-1 1 0,-1 5-167,0 1 1,1 4 51,-1-5 0,2 0-112,3-4 0,-3-6 55,3 1 0,2-2-13,-2 1 1,7-3 135,-2-6 0,3 6 0,2 2 0</inkml:trace>
  <inkml:trace contextRef="#ctx0" brushRef="#br0" timeOffset="1926">2147 618 7569,'15'0'-469,"-1"0"1,1-5 590,0 0-77,-1-6 0,0 7 60,-5-5 0,4 4-27,-3-5 1,-2 5-32,2-5 1,-7 5 97,2-4-28,-3 5-51,-2-9 1,-2 12-103,-3-4 1,-3 3 26,-6 2 1,-1 0-50,0 0 0,0 7 0,1 2 0,-1 3 45,0-2 1,6 3-4,-1-4 0,7 5 10,-2 0 1,3 1-15,2 0 1,0-1 6,0 1 1,0-5 41,0 0 0,7-2 1,2 2 1,4-2 73,2-3 1,6-4 2,4 4 0,-2-3-47,1-2 0,2 0-20,9 0 1,-4-5 8,3 0 0,2-5-36,-2 5 0,0-1 38,-4 1 1,-6 3-37,1-3 1,-7 4 7,1 1 0,-2 0 0,-3 0-46,1 0 1,0 1 45,0 4 0,-1-3-124,1 3 1,0-4 73,-1-1 1,1 0-246,0 0 0,6 0 79,3 0 1,4 0 192,2 0 0,12-6 0,4-2 0</inkml:trace>
  <inkml:trace contextRef="#ctx0" brushRef="#br0" timeOffset="2583">1500 74 7569,'0'8'441,"0"5"712,0-11-850,0 4 1,-6-12 0,-2-2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7:47.3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207 421 7569,'-15'8'-4,"5"0"-39,0-3 62,1-4 1,-6 12-33,0-3 0,1-2 80,-1 2 1,0 0-128,0 5 1,1-1 84,-1 1 0,2 0-37,3 0 0,2 4 39,3 1 1,3-1-48,-2-4 1,2 0 6,2-1 1,2 0 40,2-5 0,0 3-21,6-7 0,4 4 21,6-4 1,1 5 1,-1-5 0,-2 0 2,6-5 0,1 0 0,4 0 1,-4-2-9,-1-3 0,-4 2 56,4-7 1,-6 2-67,2-2 0,-4-3 3,-1 4 0,-2 0-68,-3 0 0,1 4 104,-6-5-226,0 7 181,-5-4 1,-2 9-181,-3 3 128,4 3 0,-11 6-13,7 1 1,0-5 12,5 0-20,0 0 127,0 4-90,0 1 1,7-2 111,3-3 1,4-4-94,6-6 0,-2 0 111,7 0 1,-1 0-40,5 0 1,-1 0-24,-3 0 1,1-1 63,-7-4 1,1-2-62,-5-3 1,-2-3 60,-3 4 0,1-4 2,-6-2-30,0 0 1,-7 0-23,-3 1 1,-5 4-84,-9 0 0,-4 7 40,-6-2 1,-6 3-82,1 2 1,-5 2-13,5 3 0,-1-2 53,6 7 0,1-5-238,4 5 0,-3-1 88,8 6 1,-1 0-197,6 0 0,4-1 121,0 1 0,7 0 11,-2-1 1,3-4 241,2 0 0,7 0 0,1 4 0,7 1 0</inkml:trace>
  <inkml:trace contextRef="#ctx0" brushRef="#br0" timeOffset="957">545 803 7569,'21'-15'0,"0"2"-325,4 3 282,3-3 0,-12 5 43,3-7 27,-2 1 0,-7-1 170,-1 0 64,-5 0-198,9 1 138,-12 6-179,6-5 82,-7 11 1,0-3-87,0 10 19,0 3 0,0 2-175,0 0 79,0-1 0,0 6 56,0 0 1,0-5-137,0-1 121,0 1 1,2 5-82,2 0 92,5-7 1,5 3-5,1-6 1,0 0 4,-1-5 1,1 0-2,0 0 0,1-2-12,4-2 1,-2-5 10,6-5 1,-1-1 16,2 0 1,2 1-14,-2-1 1,-4 2 15,-1 3 1,1-3-17,-2 3 0,1 2 98,-5-2-47,-1 7 10,1-4-52,-7 7 0,-1 7 9,-7 3 0,0 3-25,0 1 0,-2 1 24,-3 0 0,4 0-76,-4-1 1,3 1 65,2 0 0,0-6-51,0 1 36,0 0 0,7 0 0,3 0 0,3-7 0,1 2 0,1-4 3,0-1 0,1 0 9,4 0 1,-4-4-10,4-1 1,-4-5 22,-1 5 0,-1-6-21,1 1 0,0 2-2,-1-2 1,-1 5 8,-3-5 0,3 5 3,-3-5 1,-3 7 0,1-3-9,-3 6 11,-4 0-8,6 0 2,-7 6 0,1-3 38,4 7 1,-1-7-5,5 2 1,-4-3 4,5-2 1,0 0 10,5 0 1,-1 0-34,1 0 1,0 0 52,-1 0 1,1 0-45,0 0 1,0-7 28,-1-2 0,1 0-20,0 0 0,-6-1-6,1-5 0,-2 5 20,2 1 1,-3-1 25,-7-5-74,0 0 0,-2 2 32,-3 3 1,-5 4-100,-9 6 0,2 0 56,-2 0 0,-2 2-124,1 2 1,-4 0 75,4 6 1,2-1-91,8 6 1,-3 0 22,3-1 1,4 1-210,1 0 116,-3 0 53,6-1 94,-4 1 1,12-7-15,4-3 0,3-3 112,2-2 1,4-7-72,1-3 0,1-4 107,-1-6 1,-2 2-21,6-6 0,-4-1 46,4-4 0,-1-1-7,2 1 1,2 1-47,-2 4 0,-2-4 19,1 3 0,-4-2-30,4-3 0,-1-1 109,2-3 0,1 3 0,-7-3 1,1 1-30,-5-1 0,-1 3-80,1-4 1,0 4-5,0 2 0,-6 6-56,1 3 0,-7 9 76,2 1-109,-3 7 94,-2 9 0,-2 11-92,-3 12 0,2 0 65,-7 1 0,1 1-115,-6 3 1,0-1 29,0 6 1,1-1 26,-1 1 1,2 3-60,3-3 1,-3 4 74,3 1 1,-1-5-134,1 0 0,2-6 11,3 1 0,3-9-79,-3-5 0,4-4 244,1-1 0,6-7 0,3-2 0</inkml:trace>
  <inkml:trace contextRef="#ctx0" brushRef="#br0" timeOffset="1357">2441 229 7569,'13'-1'-182,"-3"-4"149,-4 3-97,1-11 140,-5 12 68,4-12 0,-6 9-71,0-6 65,0 7 0,-6-3 41,-4 6 0,-5 0-108,-5 0 1,3 6 84,-8 4 1,2 3-150,-1 2 0,-2-4 51,6 4 1,0-4-77,6 9 0,-1-2 34,0 2 1,2-4-26,3 3 0,2-2 5,3-3 1,4 1 38,-4 0-33,3 0 0,7-1 46,0 1 0,6-5-2,-1 0 0,3-6-2,2 6 0,1-5 41,4 5 1,-4-5-20,4 5 1,-4-2 5,-1 2 0,-2 3 66,-3-4 0,-4 6-75,-6 5 0,-1-2 32,-4 6 0,-5-1-21,-10 2 1,2 2-3,-6-2 1,-1 1 5,-4-1 1,6-4-130,3-7 0,2 1-549,-1 0 666,3-7 0,-6 5 0,8-5 0</inkml:trace>
  <inkml:trace contextRef="#ctx0" brushRef="#br0" timeOffset="1742">2514 641 7569,'18'0'0,"-3"0"-149,-3-6 175,-4 4 53,5-11 0,-12 10-79,4-7 1,-3 5-10,-2-5-4,0 7 1,-2-4 16,-3 7 0,2-5 93,-7 0 1,1 1-176,-6 4 1,0 1 100,0 4 0,1-2-105,-1 7 1,2 0 21,3 5 0,-1-1 35,6 1 1,-5 0-18,5-1 0,0 6-5,5 0 1,0-1-61,0-4 95,0 0 1,5-1 5,0 1 1,11-5-17,-1 0 1,3-7 36,-3 2 0,4-4-4,1-1 1,0 0 33,-6 0 1,1-4-18,0-1 0,-2-7 76,-3 2 0,1-3 31,-6-1 1,0-1-71,-5 0-63,0 1 0,0-1 42,0 0 1,-7 5-122,-3 1 1,-3 0 69,-1 0 0,-1 2-208,0 7 0,5 0-133,1 0 0,-1 0 114,-5 0 0,5 5 234,1 0 0,5 6 0,-2-3 0,6 7 0</inkml:trace>
  <inkml:trace contextRef="#ctx0" brushRef="#br0" timeOffset="2323">2617 670 7569,'9'0'-937,"4"-1"871,-4-4 1,0 2 128,0-7 1,1 7 10,5-2 0,0-3 15,-1-2 1,1 2-54,0-2 1,-6 5 8,1-5-27,0 7 13,5-4 1,-5 7 2,-1 0 0,-4-5 33,5 0-65,-7 1 0,4 5-6,-7 4 1,0-2-7,0 7 1,0 0-8,0 5 1,2-2-61,2-3 85,-2 3 0,5-5-29,-7 6 1,0 1 23,0 0 0,0-5-12,0-1 1,0-4 6,0 5 0,0-7 0,0 4 3,6-7 0,2 0-1,7 0 0,0-2 28,-1-3 1,1-1-14,0-4 0,-1-5 3,1 1 0,0-1-21,0-5 1,1-2 9,3-3 1,-2-3 1,2-1 1,-1-1-2,2 1 1,-4 0 27,4-1 0,-4 1-26,-1-1 0,0 1 100,-1 0 1,-1-1-86,-3 1 1,2 6-26,-7 3 1,1 4-154,-1 1 121,-3 7-25,4-5 0,-6 13 56,0 0 0,-1 8-105,-4 12 1,1-2 79,-5 6 0,0-1-38,0 2 1,-3 7 58,7-2 1,-6 2-27,1-2 0,2-2 17,-2-4 0,5 7-13,-5-6 1,7 6-2,-2-7 0,-1-1 4,1 2 1,0-7 26,5 1 1,0-7-2,0-3 9,0-5-8,0 2 1,5-7-20,0-4 0,6-4 78,-1-5 0,3-6-63,2 1 0,-1-6 81,1 5 1,0-6-68,-1 2 0,3 1 28,2-2 0,-1 3-20,7-3 1,-6-1-222,6 6 0,-2 1 200,1 4 0,4-6 0,-5-2 0</inkml:trace>
  <inkml:trace contextRef="#ctx0" brushRef="#br0" timeOffset="3400">3382 832 6524,'1'-10'126,"4"1"1,-3-1 66,3-5-136,-4 0 0,4-1 26,0-4 1,5 2-8,-5-6 1,6-1-13,-1-4 0,3 0 20,2-1 1,-5 1-126,0-1 1,-1 3 108,6 2 0,0 4 12,-1 6 0,1 1-206,0-1 1,0 2 54,-1 3 0,1-1 6,0 6 0,-1 0 43,1 5 0,-5-2-41,0-3 0,-1 4 48,6-4 0,-7 5-191,-3 5 180,3-4 0,-6 12-66,3-3 0,-3 3 62,-2 2 1,-2 0-4,-3-1 0,2-4 73,-7 0 0,5 0-72,-5 4 0,2 1 74,-2 0 1,-3-1-62,3 1 1,-3-5 27,-1 0 0,4-7-14,0 2-177,0 3 122,-4-6-19,5 4 57,3-6 1,6-1-33,0-4 44,0 3 1,0-6-47,0 3 99,6 3-78,3-4 42,5 6 0,1 5 38,0 0-53,-1 6 1,1-3 20,0 7 1,-1 0-18,1-1 1,-5 1 80,0 0 1,-2-1-71,2 1 0,-4 0 107,-6 0 1,0-6-94,0 1 0,0 0 45,0 5 0,-1-6-56,-4 1 30,-3 0 1,-7 5-117,0-1 1,0-4 103,1 0 0,-1-7-441,0 2 413,1-3 0,-1 4 0,0 3 0</inkml:trace>
  <inkml:trace contextRef="#ctx0" brushRef="#br0" timeOffset="3859">3940 597 6170,'0'8'388,"0"0"-366,0-3 20,-6 3 1,4 7-8,-3 0 0,-1-1 5,1 1 0,0 0-41,5 0 1,0-1 42,0 1 0,-2-2-29,-3-3 1,4 3-14,-4-3 1,3-2-16,2 2-57,0-7 87,0 10 1,0-10-26,0 7 15,7-7 0,-4 4 19,7-7 0,0 0-17,4 0 0,-1-2-14,-3-3 1,3 2 11,-3-7 0,3 0-1,2-4 0,0-1-15,-1 0 1,6 1 16,-1-1 1,1 0-18,-5 1 1,-1 4 10,1 0 0,5 2-6,-1-2 1,1 3 4,-5 7 1,4-4-1,1-1 1,-1 0-1,-4 5 1,-7 6 0,-3 4 0,2 3 0,-2 2 0,-1 0 0,-4-1 0,-4 1-97,-1 0 0,-7-6-30,2 1 0,2 0 127,-2 5 0,1-1 0,-6 1 0</inkml:trace>
  <inkml:trace contextRef="#ctx0" brushRef="#br0" timeOffset="4065">4043 229 7569,'0'-8'-623,"-6"2"623,4 6 0,-11 6 0,5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59.9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0 382 7569,'0'10'-744,"0"0"313,0-7 1254,0 4 1,5-19-723,0-2 0,6-4-81,-1 3 45,3 0 0,7-4-13,-1-1 1,6-1 9,-5 1 0,4 4-127,-4-4 1,4 4 28,-4 1 0,-1 2-56,-4 3 138,0-3-166,-1 12 122,1-6 0,-7 14-78,-3 3 0,-3 3-7,-2 1 1,0 6 70,0 0 0,0-1-40,0-4 22,0 6 0,6-5 54,4 4-50,3-4 0,7-3 53,-1-3 1,1-3-13,-5-7 0,-1 0 82,1 0 0,0-5 11,-1 0 1,1-6-55,0 1 1,0-5 82,-1-5 0,1 4-97,0-4 1,1-1 40,4 2 0,-4-6-57,4 6 0,-1-6-5,-4 5 0,6-4 48,-11 4 0,6 1-255,-6 4 0,-2 2-280,2 3 1,-5-1-288,5 6 755,-7-7 0,3 11 0,-6-6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36:14.6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2191 74 6817,'-9'0'266,"3"0"-125,6 0-75,-7 0 0,4 0-8,-7 0 0,5 0-56,-4 0 56,-1 0 1,-5 0-45,0 0 1,1 0 28,-1 0 0,-5 0-27,1 0 0,-1 0 20,5 0 1,-6 0-31,-3 0 1,1-5 5,-2 0 1,6-1-7,-6 1 1,1 3-29,-6-3 1,1-1 45,0 1 1,1-2-35,3 2 1,-2 4 20,2-4 0,-3 3-66,-1 2 1,-2-5 56,-3 0 0,3 0-133,-4 5 1,4 0 12,2 0 1,-4 0-65,4 0 0,-2 0-125,11 0 1,1 0-71,4 0 377,0 0 0,0 0 0,1 0 0</inkml:trace>
  <inkml:trace contextRef="#ctx0" brushRef="#br0" timeOffset="749">824 59 7569,'-9'0'-150,"-4"0"0,7 2 0,-7 1 190,-2 2 1,4 0 85,-9-5 0,-1 0 26,1 0 0,-6 0-20,2 0 0,-4 0 10,-2 0 1,1 0-73,0 0 1,1 1 50,3 4 0,-2-3-168,2 3 0,2-3 60,-1-2 1,-1 0-168,-4 0 0,4 0 61,1 0 0,-1 0-135,-4 0 0,-1 1-8,1 4 0,5-3-82,-1 3 0,5-4 57,-4-1 0,6 0 261,-2 0 0,4 0 0,1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41:03.611"/>
    </inkml:context>
    <inkml:brush xml:id="br0">
      <inkml:brushProperty name="width" value="0.17143" units="cm"/>
      <inkml:brushProperty name="height" value="0.17143" units="cm"/>
      <inkml:brushProperty name="color" value="#33CCFF"/>
    </inkml:brush>
    <inkml:brush xml:id="br1">
      <inkml:brushProperty name="width" value="0.17143" units="cm"/>
      <inkml:brushProperty name="height" value="0.17143" units="cm"/>
      <inkml:brushProperty name="color" value="#66CC00"/>
    </inkml:brush>
    <inkml:brush xml:id="br2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2029 0 7366,'2'8'48,"3"-3"1,-4-2 55,4 2 12,-3-3-34,-2 11 1,0-5 38,0 7 1,-5-5-52,0-1 1,-2 1-18,2 5 0,2 0 0,-5-1 1,1 1 0,4 0 0,2-1-66,1 1 1,-5 1 19,0 4 0,0-4-130,5 4 75,0-4 0,0-1 100,0 0 15,0-1-30,0 1 48,0-7-53,0 5 235,0-11-154,6 5 13,-4-7-139,11 0 61,-11 0 1,4-2-91,-6-3 79,0 3 1,-1-4-4,-4 6 0,1 0-13,-5 0 0,-1 0-4,-5 0 1,-1 0 17,-4 0 1,2 0 1,-6 0 1,1 0-7,-2 0 1,-2 0 1,2 0 0,-3 0-56,-1 0 0,0 0 52,-1 0 0,-4 0-67,0 0 0,-7 0 54,2 0 0,-4 0-98,-1 0 1,2 0 44,2 0 1,0 5 28,5 0 0,-4 0-89,5-5 0,-1 4 76,6 1 0,1 2-59,4-2 1,-2-4 47,6 4 1,-4-1 65,4 0 1,-1-2-67,1 3 1,4-3 6,-4-2 28,4 0 13,1 0-28,7 0 3,1 0 0,9-2-6,3-3 9,3 3-15,7-11 1,-5 12 4,-1-4 37,-5-3 30,9 6-19,-12-11 0,6 10 72,-7-7 0,0 5-95,0-5 1,5 5 30,0-4 0,1-1-7,-1-5 1,-2 0 33,7 1 1,-6-3-31,0-2 0,3 2-154,-2-2 42,0 2 1,-5 3-178,0-1 0,0 5-227,0 0 1,0 6-72,0-6-288,0 6 837,0-2 0,0-1 0,0-1 0</inkml:trace>
  <inkml:trace contextRef="#ctx0" brushRef="#br0" timeOffset="431">1191 118 8672,'-8'-2'482,"3"-3"-446,3 3 1,1-6 85,-4 3 1,3 2-110,-3-7 1,2 5 96,-2-4 1,4 4-181,-4-5 0,-2 5 29,2-5 0,-6 7-49,1-2 0,2-1 24,-2 1 0,2-2 28,-2 2 1,-3 4 7,3-4 0,-3 3 28,-2 2 0,1 0-49,-1 0 1,0 0 46,1 0 1,-6 0-132,0 0 0,-4 2 74,4 3 0,-1-4-69,2 4 1,2 2-66,-2-2 1,2 1-151,3-1 0,4-3 345,0 3 0,7 3 0,-4 0 0</inkml:trace>
  <inkml:trace contextRef="#ctx0" brushRef="#br0" timeOffset="1067">2294 88 6798,'-7'8'-408,"5"-1"922,-4-7-125,-1 0-60,6 0-112,-6 0-111,7-7 1,-5 4-54,0-7 1,0 5-78,5-4 0,-1 4-24,-4-5 1,3 5 75,-3-5 1,4 5-149,1-4 111,0 5-34,0-9 53,0 12 29,0-6 0,-7 7-30,-3 0 0,2 0 15,-2 0 1,1 0 19,-6 0 0,0 0-18,1 0 0,-1 0-43,0 0 1,0 0 38,1 0 1,-1 0-22,0 0 1,1 2 12,-1 3 1,-1-4 6,-4 4 0,4-3-9,-4-2 1,4 0-16,1 0 1,-1 5 4,-4 0 0,4-1 0,-4-4 0,4 0-15,1 0 0,5 2 33,1 3-394,-1-3 243,-5 4 1,5-6-592,1 0 722,5 7 0,-9-6 0,5 6 0</inkml:trace>
  <inkml:trace contextRef="#ctx0" brushRef="#br0" timeOffset="3132">2102 870 5969,'-8'7'361,"-5"-4"-217,3 7 0,2-7-67,-2 2 0,1 2-7,-6-3 0,5 1-27,0-5-22,-6 7 0,0-5-71,-4 2 96,4-2 1,1-7-172,0 0 153,7-6-7,2 3 0,6-7-80,0 0 1,0 5 63,0 1 1,6-1-49,4-5 0,3 0 33,2 1 0,-1 4-1,1 0 0,0 7 11,0-2 0,-1 3-6,1 2 0,0 0 25,-1 0 0,6 2-23,0 3 1,-1 3 56,-4 7 0,-7-1-48,-3 1 1,1 0 45,-1 0 0,-6 1-57,-9 3 0,-3-2 19,-2 2 1,0-2-13,1-3 1,-1 6 12,0 0 1,-4-1-34,-1-4 0,2 0 26,8-1 1,-3-4-47,4 0 35,2 0-111,-6 4 73,11 1 1,-3-7-80,10-3 0,3-3 99,7-2 0,6 0-7,4 0 1,-1 0 28,6 0 0,2 6 0,13 3 0</inkml:trace>
  <inkml:trace contextRef="#ctx0" brushRef="#br0" timeOffset="3775">3367 650 7224,'-9'0'-1311,"-4"0"1472,5 6-55,-6-4 1,4 6 74,0-3-155,7-3 1,-6 4 11,5-6-6,2 7 1,-5-4-71,7 7 1,0-5 36,0 4 1,2-4 2,3 5 1,1-5 20,4 5 0,8-2-19,-3 2 1,3 3 90,-3-3-81,6 3-7,2 1 1,0 1-5,-4 0 1,-2 0 15,-3-1 0,-1-2-36,-3 2 0,-2-2 24,-3 7 0,-3-2-3,3-3 1,-9 1 1,-1 0 0,-6 0 1,1-1 5,-3 1-7,-8 0 0,-2-2 1,-6-3 0,-2 1 0,-4-6 1,3 5 5,-7-5 0,6-1-23,-1-4 1,4 0 1,6 0 0,2-6 13,8-4 1,1-3-13,3-2 1,3 1 8,7-1 0,0 0 16,0 1 0,12-6-16,2 0 0,16-4 0,-1 4 0,10-6 2,1 2 0,7-3 51,2 3 0,2-2 58,-2 6 0,-5-4-93,0 4 0,-7-4 31,-7 4 0,-1 0-18,1 6 1,-8-1-34,-2 0 0,-9 2 65,-1 4-119,-6-5 0,-1 13-17,-13-4 0,-1 3-166,-14 2 1,5 0-189,-4 0 426,6 0 0,-10 7 0,5 1 0</inkml:trace>
  <inkml:trace contextRef="#ctx0" brushRef="#br0" timeOffset="4384">4616 576 7569,'8'7'-325,"-1"-6"1,-9 11 401,-3-7 1,-3 0-111,-7-5 1,6 5 68,-1-1 1,-2 1-100,-7-5 0,2 5 109,-2 0 0,2 2-88,3-2 1,-1-4 76,0 4 1,6 2-147,-1-2 111,0 6 0,0-8-14,0 7 1,7-5-1,-2 5 0,4-5 18,1 4-17,0 1 1,1 5 7,4 0 0,-2-6-2,7 1 1,0 0 2,5 5 0,-6-1 2,1 1 0,0 0 36,5 0 0,-1-1 3,1 1 1,-7 0-33,-3-1 0,-3 1 1,-2 0 0,-2-1 84,-3 1 0,-4 0-71,-11 0 1,2-2 27,-7-4 0,3 4-17,-3-3 0,-1-2-102,6 2 1,-4-6-138,4 0 0,-4-2-59,4-2 268,1 0 0,4 0 0,0 0 0</inkml:trace>
  <inkml:trace contextRef="#ctx0" brushRef="#br0" timeOffset="5477">5454 1061 6426,'8'0'215,"-1"0"0,-6 0-73,4 0 0,-2 2-39,7 3 0,-5-3 7,5 2 1,0-2 17,4-2 1,1 0-1,0 0 0,4 5-58,1 0 1,6 0 40,-1-5 0,-3 0-174,3 0 0,-5-5 93,4 0 1,-1-5 13,1 5 1,-2-5 13,-8 6 1,1-8-125,0 2 0,-7 2-14,-3-2 55,-4 1 0,-1-6-11,0 0 1,-3 5 43,-7 1 1,1 0-105,-11 0 1,2-3 96,-2 7 1,4-6-117,-4 1 1,4 2 95,1-2 1,1 2-38,-1-2 1,5-1 35,0 6 1,7-7-2,-2 3 0,4 0 53,1 0 1,0 4-63,0-5 1,0 5 68,0-5 1,1 2-53,4-2 0,2-3 41,3 3 0,3 2-29,-4-2 23,4 1-20,2-6 1,-5 2-3,0 3-27,-7-3 0,2 10 25,-10-7 0,-3 5-116,-7-5 0,0 7 105,1-2 0,-1 3-194,0 2 1,1-5-59,-1 1 0,0-1 265,1 5 0,-1 0 0,0 0 0</inkml:trace>
  <inkml:trace contextRef="#ctx0" brushRef="#br0" timeOffset="6039">6689 620 6665,'-15'0'195,"0"0"-144,1 0 1,-1 0 7,0 0 1,5 0-70,1 0 0,-1 2 106,-5 3-147,0-3 65,1 11-28,5-5 16,3 6 0,6 1 11,0 0 0,2-5 12,2-1 0,6 0 15,10 0 1,-2 3 3,6-7 0,-4 0-23,4-5 1,-6 0 69,2 0 1,1 0-58,-1 0 1,-1 0 3,-4 0 0,-5-2 25,0-3 0,-5-3-24,4-7 1,-5 5 15,1 1 1,-4-1-12,-1-5 0,0 0-53,0 1 0,-1 1 12,-4 3 0,-4-3-163,-5 3 179,-1 4-93,0-8 1,-4 13-160,-1-4 1,1 3-170,4 2 1,-1 0 57,-4 0 344,4 0 0,-6 7 0,8 1 0</inkml:trace>
  <inkml:trace contextRef="#ctx0" brushRef="#br0" timeOffset="6343">6733 679 7569,'8'7'-541,"-2"-6"343,-6 12 249,7-11-68,-5 5 0,9-6 147,-6 4-98,6-3 0,-3 11 39,7-3 1,-5 3-8,0 1 1,0 1 51,4 0-66,1-1 0,-7 1 0,4 1 7,-8 4 1,6-2 6,-5 7 0,0-7-65,-5 1 58,0 4-14,-6-7 0,-3 10-67,-5-6 0,-1 0 33,0-6 1,1 1-14,-1 0 0,-1-1-2,-4 1 1,4-5-70,-4 0 0,-1-7-62,1 2 1,-1-3 38,1-2 0,4-2 98,-4-3 0,4-3 0,1-7 0</inkml:trace>
  <inkml:trace contextRef="#ctx0" brushRef="#br0" timeOffset="6787">7438 1135 7259,'8'0'201,"-1"-7"0,-5 1-7,2-4 1,0-5-101,6 1 1,-6-8-30,6-7 0,-5-2 1,5-3-1,0-4 121,-2 0 0,3-4-212,-6 3 0,2 3-307,-2 2 0,-4 3 192,4 1 1,-3 7-329,-2 4 1,-5 2 67,0 3 401,0 6 0,-1-6 0,-3 6 0</inkml:trace>
  <inkml:trace contextRef="#ctx0" brushRef="#br1" timeOffset="47986">1059 1158 9256,'0'-8'640,"0"0"-540,0 3 1,0 2 8,0-7 0,0 5 87,0-5-192,0 1 0,5-6-21,0 0 1,1 5 19,-1 1 0,-3-1-42,3-5 1,1 0 95,-1 1 1,2 4-169,-3 0 1,-2 0 35,3-4 0,2-1 32,-3 0 1,6 0-41,-5 1 75,0-1 0,0 0-92,0 1 76,0 6-64,-5-6 54,0 6 2,0 0 25,0-5 1,0 10-14,0-7 40,0 7 0,0-5-47,0 3 153,0 3 61,0-5-76,-7 7-88,6 0 1,-8 0 11,5 0 1,2 2 32,-3 3-38,-3-3 1,5 4-9,-7-6 0,5 5 28,-5 0-76,7 0 0,-5 0 48,3 0 1,1 0-55,-5-5 1,4 4 44,-5 1 1,5 2-39,-5-2 1,0-4 7,-4 4 0,-1 2 17,0-2 1,-1 5-49,-4-6 1,2 8 40,-6-2 1,-1-2-101,-4 2 0,1-2 55,4 2 1,-4 3-6,4-3 0,-3 1-30,3-1 1,-2 1-5,6-6 1,-4 5 1,4-5 1,5 1 36,6-1 0,4-3-243,-5 3 102,7-4-19,-4-1 0,20 7 1,3 1-1</inkml:trace>
  <inkml:trace contextRef="#ctx0" brushRef="#br1" timeOffset="49143">1309 1158 7061,'-8'0'923,"1"0"-802,7 0 0,-5 2 161,0 3-2,0-3-13,-1 4-16,4-6-115,-11 0 1,7 2-51,-4 3 1,2-4-8,3 4 0,1-3-27,-5-2 20,5 6 0,-9-4-102,4 3 0,0-2 80,0 2 0,4-3-82,-5 3 0,0-4 56,-5-1 0,6 5-95,-1 0 1,0 1 80,-5-1 1,1-3-9,-1 3 0,0 1-47,0-1 0,4 5 58,-4-5 0,7 2-50,-11-3 1,10-2 37,-5 3 1,2-2-94,-2 2 81,-1-3-33,0 4 1,5-1-13,1 0 42,5 0 0,-4-5 9,3 0-29,4 0-95,-6 7 90,7-6-346,-6 6 195,4-7-255,-5 0 0,20 0 0,4 0 0</inkml:trace>
  <inkml:trace contextRef="#ctx0" brushRef="#br2" timeOffset="80205">1647 1291 6419,'-8'0'712,"1"0"-492,7 0 77,-6 0-86,4 0 43,-5 0-211,7-7-10,0 5 0,0-11 8,0 4 0,0 0-6,0 0 0,0-1-9,0-5 1,2 5-3,3 1 1,-3-1-147,2-5 149,-2 0 1,3 1-84,0-1 1,1 0 81,-1 1 0,-3-1-67,3 0 0,1 0 50,-1 1 0,0-1-32,-5 0 0,5 1 23,0-1 1,0 0-10,-5 1 1,0-1 15,0 0 1,5 5 2,0 1 0,0-1-10,-5-5 1,0 5 2,0 0 0,0 1-5,0-6 1,0 5 4,0 0 0,5 5-9,-1-4 8,1-1 1,-5 0-7,0 0 0,2 5 0,3-4 4,-4 5 0,6-4-1,-7 3 1,0 4 8,0-6-7,7 1 58,-6 4-56,6-5 0,-6 6 56,4-4-49,-3 3 0,4-4-26,1 6 32,-5-7-25,4 6 0,-4-6 16,3 7-14,-4 0 6,6 0-7,-1 0 17,-4-7 0,6 6 12,-3-4 18,-3 3 0,9 1-33,-6-4 0,2 3 51,-3-3-34,-2 4-19,11-6 9,-5 5 1,2-4 14,0 6 1,-5-2 4,5-3-4,-7 4 3,10-6-18,-5 7 0,2-5-13,0 0 1,-5 0 27,4 5-32,-5 0 27,9 0 5,-5-6 0,7 4-11,-1-3 1,-4 4 18,0 1-14,0 0 0,4 0 30,1 0-39,0 0 0,-1 0 7,1 0 1,0-2-7,0-3 0,-6 4 4,1-4 0,0 3-27,5 2 0,-1 0 33,1 0 0,0 0 8,-1 0 1,1 0-1,0 0 1,0-5-17,-1 0 0,1 0 24,0 5 1,-1 0-18,1 0 0,0 0 11,-1 0 0,3-5-22,2 1 0,-2-1 0,2 5 1,3 0-2,-3 0 0,6-5-4,-6 0 1,6 0 7,-6 5 0,6-5 1,-6 0 0,3 0 9,-3 5 0,-1-1-9,7-4 1,-6 3-17,6-3 1,-7 4 13,1 1 1,3-5 24,-3 0 0,1 0-33,-5 5 0,4-2 0,1-3 0,-1 4-27,-4-4 1,5 3 32,-1 2 0,6-1-31,-6-4 0,3 3 26,-3-3 1,-1 3-15,7 2 1,-6 0 5,6 0 1,-6-4-9,6-1 1,-6 0 11,6 5 1,-5 0 1,4 0 0,-4-5 19,4 0 0,-4 0-21,4 5 0,-6-5 18,2 0 1,1 0-15,-1 5 0,1-4-1,-2-1 0,-2 0 3,2 5 0,-2-5-3,-3 0 0,1 0-3,0 5 1,1-5-2,4 0 1,-4 0-14,4 5 0,-2-5 15,1 1 0,-1-1-14,7 5 1,-6-2 10,6-3 0,-2 3-7,1-2 0,4 0 4,-4-1 1,3 4-2,-3-4 1,4 3 0,-4 2 1,-1-1-1,2-4 1,-7 3 0,1-3 0,2 4 0,-1 1 0,1 0 0,-1 0 0,-4 0 0,4 0 0,-4 0 0,-1 0 0,4 0 0,1 0 0,1 0 0,-1 0 0,-2-2 0,6-3 0,-4 3 0,4-3 0,1 4 0,4 1 0,1-5 0,-1 0 0,1 0 0,-1 5 0,0-5 0,1 0 0,-1-4 0,1 4 0,-3 0 0,-2 5 0,1 0 0,-6 0 0,-1-5 3,-4 0 1,0 0 0,-1 5 0,1 0 2,0 0 0,4 0-5,1 0 1,6 0-3,-2 0 0,-1 0 3,2 0 0,-1 0-2,6 0 0,-1 0 2,0 0 0,-4 0-5,-1 0 0,1 0 2,4 0 1,-4 0-1,-1 0 0,-4 0 0,4 0 0,-6 0 1,2 0 0,-4 0 0,-1 0 0,0 5 0,-1 0 0,1 0 15,0-5 0,0 0-13,-1 0 0,1 1-2,0 4 1,-1-3-1,1 3 1,1-4 0,4-1 0,-4 5 0,4 0 0,-4 0 1,-1-5 0,5 0 21,-1 0 1,6 2-22,-6 3 1,2-4-2,-1 4 1,-2-3 3,7-2 0,-3 1-9,3 4 1,3-3 5,-4 3 0,-1-3 1,2-2 0,-6 4-10,6 1 1,-7 0 8,1-5 0,-2 0-7,-3 0 1,1 5 2,0 0 1,-1 0 0,1-5 1,1 2 0,4 2 0,-4-2 17,4 3-17,-4-3 0,-1-2 1,1 0 0,4 0 0,-4 5 1,4-1-1,3 1 0,-5-5 1,6 0 1,-4 2 0,4 3 1,-6-4 1,10 6 3,-4-7 1,-1 0 9,2 0 1,-7 5-49,1 0 1,3 0 17,-3-5 0,2 5 11,-1-1 1,-4 1-9,4-5 0,-4 0 7,-1 0 0,0 5-15,-1 0 0,1 0 13,0-5 0,1 2-28,4 3 0,-4-4 8,4 4 0,-4-2-2,-1 2 1,4-3 18,1 3 0,4-2-8,-4 2 1,1-3 26,-1 3 0,-2-4-25,6-1 0,-6 5 28,2 0 0,1 0-23,-1-5 1,1 0 11,-1 0 1,-3 0-21,8 0 1,-7 0-29,2 0 1,1 0-2,-2 0 1,1 0 31,-5 0 1,-1 0-10,1 0 4,0 0 3,6 0 1,-5 0 22,4 0 0,-4 0-26,-1 0 0,1 0 6,4 0 0,-4-2-4,4-3 0,-4 4 3,-1-4 1,4 3-39,1 2 1,0 0 36,-6 0 1,6 0-22,0 0 1,-1 0 10,-4 0 0,0-5 27,-1 0 1,1 0-11,0 5 0,-1 0 1,1 0 1,0 0 2,-1 0 1,1 0 4,0 0 1,0 0 1,-1 0-14,1 0 40,-7 0-37,5 0-20,-11 0 12,11 0 1,-10 0-22,7 0-2,-7 0 29,10 0-3,-11 7 0,6-5-13,-3 3 3,-3-4 22,11-1 0,-7 2-24,4 3-115,3-4 110,-11 6-22,11-1 0,-12-2-14,4 5-3,-3-5 30,-2 9 0,0-10 10,0 7 0,5-5 31,0 5 0,0-6-30,-5 6 1,0-5 36,0 5-33,0 0 0,0 4 35,0 1 1,-5 0-18,0 0 1,0-6 2,5 1 1,-5 0-23,0 5 0,0-1 14,5 1 0,0 0-46,0-1 44,0 1 1,0 0-11,0 0-47,0-1 0,0 3 47,0 2 0,0-2 12,0 2 1,0-1-21,0 2 0,0-4-2,0 4 1,0 1 43,0-2 0,0 1-34,0-5 0,0 4 36,0 1 0,0 0-32,0-6 1,0 1 6,0 0-7,0-1 9,0 1-32,0 0 0,-1-1 24,-4 1 1,3 0-3,-3 0 1,2-1 14,-2 1-15,3 0 1,-4-1 38,6 1 0,-5-5-36,0 0 0,0-5 9,5 4 1,0-4-11,0 5 53,0-7 1,0 10 62,0-11-55,-6 11 9,4-11-18,-5 11-12,1-12 10,4 6 1,-6-7 42,3 0-5,4 0-13,-13 0-11,13 0 1,-7 0-12,3 0 0,2 0 25,-7 0 1,5 0 72,-5 0-52,0 0 0,-4 0-39,-1 0 0,2 2 14,3 2 1,-3-2 2,3 3 1,-3-3 23,-2-2 1,1 0-30,-1 0 1,0 0 24,1 0 1,-3 0-30,-2 0 0,2 0 0,-2 0 0,-3 0-21,3 0 1,-6 0 23,6 0 1,-6 0-54,6 0 0,-3 0 51,3 0 1,2 0-21,-2 0 0,-2 0-3,1 0 0,-4 0 0,4 0 1,-6 0 31,1 0 1,-2 0-26,-3 0 1,-1 0 12,-3 0 0,3 0-9,-3 0 0,-2-5-41,1 0 0,1 0 10,5 5 1,-6-2-11,1-3 1,0 4 17,4-4 0,1 3-3,-1 2 1,1-1-41,0-4 0,1 3 38,3-3 1,-7 4-3,2 1 0,-2-5-2,2 0 1,-6 0 21,-3 5 1,2 0-18,-3 0 0,1-5-17,-5 0 1,2 0-10,2 5 0,0-5 24,5 0 1,1 0 5,5 5 0,-1-4-7,1-1 0,-5-2 36,-1 2 1,-4 4-38,5-4 0,-5-2 43,4 2 0,-6-1-37,2 1 0,-2 3 26,2-3 0,-3 4-17,3 1 0,3-5-1,1 0 1,-2 0 60,-2 5 0,1 0-53,-1 0 0,0 0 5,-6 0 0,-2-2-6,3-3 1,-3 4-21,7-4 1,3 3 20,-2 2 1,6 0-19,-1 0 0,3-5-14,1 0 0,1 1-7,0 4 1,-1 0-25,1 0 1,-1 0 44,1 0 0,-7 0-71,-3 0 1,-9 0 61,-1 0 1,-1 0 1,1 0 0,3 0-10,-3 0 0,3 1-16,2 4 0,2-3 9,3 3 0,-2-4 0,6-1 1,-4 0 19,5 0 1,-5 5-16,4 0 0,-5 0 49,0-5 0,5 0-40,0 0 0,-1 0 13,2 0 0,0 0-12,4 0 0,3 0 2,2 0 0,-3 0-1,4 0 0,-4 0-3,-1 0 1,-1 0-13,1 0 1,-5 0 13,-1 0 1,-4 0-94,5 0 1,-5 5 53,4 0 1,-4 0 60,5-5 1,4 0-38,6 0 1,-1 0-13,-4 0 0,4 1 32,1 4 1,6-3 4,-2 3 0,-1-4 15,2-1 0,-3 0-33,3 0 1,1 0 31,-7 0 0,6 0-16,-6 0 0,4 0 24,-8 0 0,7 0-26,-7 0 0,8 0 2,-4 0 1,6 0-10,-6 0 1,5 0-8,-4 0 0,6 0-13,-2 0 1,4 0 23,1 0 0,-4 0-13,-1 0 1,1 0-31,4 0 1,-1 0-6,-4 0 1,4 0 34,-4 0 1,-1 0 17,1 0 0,-1 0 17,1 0 1,-1 0 4,-3 0 0,1 0-24,3 0 0,2 0-8,-6 0 1,4 0 0,-4 0 0,6 0 6,-2 0 1,2 0 5,-2 0 0,4 0-4,-3 0 0,-3 0-15,3 0 1,-1 2 20,5 3 0,1-3-13,-1 2 1,5-2-15,0-2 16,1 0 1,-6 0-25,0 0 0,5 0 28,1 0-127,5 0 111,-9 0-47,12 0 49,-12 0 0,9 0-4,-5 0 1,4 0 27,-5 0-42,7 0-26,-11 0 32,6 0-179,0 0 109,-5 0-275,11 0-44,-4 0-71,-1 0-601,6 0 590,-6 0 1,20-6 0,4-3-1</inkml:trace>
  <inkml:trace contextRef="#ctx0" brushRef="#br2" timeOffset="82373">7967 1455 6957,'-9'0'558,"-1"0"-398,0 0-48,-5 0-17,1 0 72,5 0-91,-4 0 0,5-5 24,-6 0 0,4 1-17,0 4 1,0-5-55,-5 0 1,6 0 0,-1 5 0,0-5-8,-5 0 1,1 0-34,-1 5 0,0-5 67,1 0 0,-1 0-19,0 5 1,0-1 1,1-4 0,-1 3-1,0-3 1,1-1-2,-1 1 1,0 0-2,1 5 0,-1-5 21,0 0 1,0 0-11,1 5 0,-1-1 10,0-4 0,1 3-8,-1-3 0,-1 4 3,-4 1 0,4 0-23,-4 0 1,-1 0 4,1 0 1,-1 0-17,1 0 0,4 0-4,-4 0 0,-1 0-9,2 0 0,-6 0 25,6 0 0,-3-2-42,3-3 1,1 4 34,-7-4 1,7 3-32,-1 2 0,-3 0 22,3 0 0,-6 0 29,6 0 1,-2-2-5,1-3 0,4 4 5,-4-4 0,-1 3-25,1 2 0,1 0 34,4 0-55,0-6 0,0 4 33,1-3 1,4 4-128,0 1 132,0 0-75,-4 0 0,-1 0 41,0 0 0,5 0 0,1 0 0,4 0 85,-5 0-83,0 0 0,-4 0 13,-1 0 1,5 0 5,0 0-16,0 0 1,-4 0 8,-1 0 0,5 0-21,0 0 1,1 0 7,-6 0 0,5 0-4,0 0 0,1 0-7,-6 0 12,0 0 0,0 0-10,1 0 1,4 0 9,0 0 0,5 0-14,-5 0 16,7 0-8,-10 0 1,10 0-1,-7 0-2,7 0 22,-10 0-17,11 0-2,-11 0 4,11 0-47,-4 0 0,17 0 14,4 0 0,3 0 22,-3 0 0,4 0-19,1 0 1,1 0 12,-1 0 1,-4 1 19,4 4 0,-4-3-20,-1 3 0,4-2 37,1 2 0,-1-4 7,-4 4 1,-5-3 6,0-2 0,0 5-7,4 0 0,1 0-22,0-5 1,-1 0-4,1 0 0,0 0 10,-1 0 1,6 0-29,0 0 1,1 0 25,-2 0 0,3 0-21,2 0 0,2 0 35,-6 0 1,4 0 2,-4 0 1,4 1-40,-4 4 1,1-3 17,-1 3 0,-2-4-18,6-1 1,-4 5 17,4 0 1,-4 0-12,5-5 1,-6 0 0,6 0 1,-6 0-6,6 0 0,-7 0 2,1 0 1,3 0-3,-3 0 1,1 0 4,-6 0 0,1 0 1,0 0 0,0 0-2,-1 0 1,3 0 1,2 0 0,-6 0-2,7 0 1,-10 0 1,9 0 0,-11 0-1,7 0 1,1 0 0,4 0 0,0 0 0,-6 0 0,1 0 1,0 0-1,-1 0 0,1 0 0,0 0 0,0 0 0,4 0 0,1 0 0,-1 0 0,-4 0 1,0 0-1,-1 0 0,-4 0 0,0 0 0,0 0 0,5 0 0,-1 0 0,1 0 10,0 0 0,-6 2-10,1 3 1,-5-4 64,5 4-59,-7-3 13,10-2-5,-11 6 0,6-4-11,-3 3-1,-3-4-16,11-1 24,-12 0-13,12 0 7,-4 0 0,-1-1-13,-3-4 0,-2 3-13,2-3 0,-4 4-1053,6 1 1,-19 0 607,-2 0 1,-3-2 6,8-3 0,-4 4 460,3-4 0,-10-10 0,-3-1 0</inkml:trace>
  <inkml:trace contextRef="#ctx0" brushRef="#br2" timeOffset="83081">7115 1426 6993,'6'-15'623,"-4"0"-459,3 1 0,-3-1 9,-2 0 1,0-1-51,0-4 0,0 4 10,0-3 0,0-4 7,0-2 1,1-3 1,4-1 0,3-2 9,7-3 0,0 1-5,-1-6 0,1 0-120,0-5 0,-1-1 16,1 1 0,-5 0-86,0 0 0,-2 5 87,2 0 0,1 6-122,-6-1 1,5 3 101,-5 1 0,0 6-27,-5-1 0,5 7-78,-1-1 0,1 2 44,-5 3 1,0-1-144,0 0 1,0 6-88,0-1-309,0 6 381,-6-2 1,3 6-871,-7 0 1066,6 0 0,-9 6 0,5 3 0</inkml:trace>
  <inkml:trace contextRef="#ctx0" brushRef="#br2" timeOffset="83932">6262 1396 7569,'8'0'-1071,"-1"0"1879,-7 0 1,0-6-654,0-4 1,0 2 67,0-2 0,0 0 20,0-4 1,0-3-74,0-2 1,5 2-21,0-2 0,5-4 12,-5-2 1,4 3-82,-4-3 0,7 1 74,-3-6 0,-2 2-111,-2 4 0,1-4 45,-1 4 0,5-9-64,-5-1 0,5-1-86,-5 6 1,1 0 52,-1-1 1,-3 1-79,3-1 1,-4 3 78,-1 2 0,0-1-51,0 6 1,0-1 74,0 2 1,0 2-74,0-2 55,0 2 0,0 3-10,0-1 0,0 5 15,0 0 2,0 1-80,0-6 74,0 0-111,0 0 1,0 6 10,0-1-72,0 7 0,0-6-5,0 5 142,0 2-1811,0-5 1462,-6 7 1,3 0-145,-7 0 528,0 0 0,-5 7 0,1 1 0</inkml:trace>
  <inkml:trace contextRef="#ctx0" brushRef="#br2" timeOffset="84590">4998 1249 7474,'5'-14'434,"0"-1"0,0 0-255,-5 1 1,2-3-28,2-2 1,-2 1 30,3-7 0,3 1-21,2-6 0,1-1 68,-1-3 1,3-3-113,-3-8 0,8 0-4,2-4 0,-6 3-153,-4-3 1,-2 8 47,2 2 0,-2 5-160,-3-6 1,-3 8 77,3-3 1,-4 9-102,-1 2 0,0 1 45,0-2 0,0-1-15,0 7 0,0-2-125,0 1 0,0 4-134,0-4 1,-5 4-842,0 1 1244,1 0 0,-3 1 0,-1-1 0</inkml:trace>
  <inkml:trace contextRef="#ctx0" brushRef="#br2" timeOffset="85241">3822 1235 7569,'0'8'99,"0"-2"954,0-6-870,0-13 1,7 2-47,3-14 1,3 3 49,1-3 1,1-4-74,0-1 0,4-1-2,1-8 0,0-2-94,-6-8 1,1 4-120,0-4 1,-1 3 78,1 2 0,-2 0-64,-3 0 51,-4 6 6,-6-5 0,5 12-339,0-3 0,0 3 149,-5 2 1,0 4-368,0 1 0,-5 6-9,0-2 595,0 4 0,-1 1 0,-2 0 0</inkml:trace>
  <inkml:trace contextRef="#ctx0" brushRef="#br2" timeOffset="85973">2617 1294 7569,'-8'8'41,"1"5"146,1-12 0,4 8-22,-3-4 116,4-4-21,-6 6-42,5-7 40,-4 0 66,-1-7-188,6 6 153,-6-13-255,7 6 1,0-6 88,0-1 1,0 0-114,0 0 0,5-4 88,0-1 1,0-1-18,-5 1 1,5-2-86,0-8 1,0 6 80,-5-1 1,4-1-63,1-8 0,5 1 55,-5-6 1,2 1-102,-3-1 1,-2-2 50,3 7 1,-2 0-141,2 4 1,-3 3-79,3 2 1,-4-1-76,-1 6 1,0 1-56,0 4 0,5 5-108,0 0-807,0 7 827,2-10 1,-4 11-175,7-2 590,-7-5 0,10 1 0,-5-6 0</inkml:trace>
  <inkml:trace contextRef="#ctx0" brushRef="#br1" timeOffset="89584">1838 662 6029,'0'8'126,"0"-2"1611,0-6-1518,-7 0 2,-1 0-95,-6 0 0,-1 0-15,0 0 1,5 0-31,1 0 1,-1 0 26,-5 0 1,0 0-119,1 0 1,-1 5 97,0 0 1,1 0-75,-1-5 0,0 0 24,0 0 1,-6 0-11,-3 0 1,1 0 25,-2 0 0,2 0 1,-1 0 0,-7 0-40,6 0 1,-11 0 34,7 0 1,-4 0-18,4 0 0,0 0 14,-1 0 0,2 0-47,4 0 0,-4 0 20,4 0 0,1 0-5,-2 0 1,6 0-5,-6 0 1,6 0-4,-6 0 0,1 0 7,-6 0 0,1 0 8,-1 0 0,1 5 17,0 0 0,4 0-19,1-5 0,6 0 17,-2 0 0,-1 0-29,1 0 0,1 0-1,4 0 1,0-2-31,1-3 1,-1 3 40,0-2 1,0 2-47,1 2 0,-1 0 38,0 0 0,1 0-20,-1 0 0,0 0 9,1 0 1,4 0-15,0 0 1,0 0 10,-5 0 1,6 0 0,-1 0 0,0 0 1,-5 0 0,6 5 1,-1 0 0,0 0 0,-5-5 0,1 0 0,4 0 0,0 0 0,0 0 0,0 0 0,1 0-15,5 0 6,-2 0 0,1 1 5,0 4-2,0-3-82,5 4 82,0 1 1,0-6 2,0 6-5,7 0 0,-6-6 1,6 7 5,-7-3 0,1-3 1,4 3-41,-3 3 19,5 0 1,-7 7-5,0 0 1,0-6-31,0 1 10,-7 0 1,5 5 11,-3-1-5,4 1 1,-4 0 8,0-1 1,0-4 37,5 0 0,0 0-14,0 5 9,0-1 0,0 1 20,0 0 1,-2-1-32,-2 1 0,2 0 25,-3-1 1,2 1-20,-2 0 0,2-1 7,-7 1 1,7 0-4,-2 0 0,-2-1-24,2 1 1,-5 0 22,6-1 0,-1 1-4,5 0 55,0-1-55,0 1 93,0 0-82,0 0-2,0-7 13,0 5-9,6-12 1,-4 13-3,4-13 13,-6 6-10,0-7 2,0 6 1,2-4-4,3 3-19,-4-4 10,6-1 3,0 0-3,-6 0 1,7-1-113,-3-4 104,-3 3-57,4-4 44,1 6-309,-5 0 249,4-7 1,-4 6-809,3-4-56,-4 3 945,12-5 0,-4-1 0,5-6 0</inkml:trace>
  <inkml:trace contextRef="#ctx0" brushRef="#br1" timeOffset="90815">1706 1367 7569,'0'8'-460,"-2"-1"-573,-3-7 933,3 0 538,-4 0-359,6 6 151,0-4-122,0 4 212,0 1-3,0-5-242,0 4 1,-5-4 115,0 3-96,0-4 1,4 6-15,-4-7 92,3 0-70,-11 6 4,5-4-64,-7 5 1,0-7 32,1 0 1,4 0-12,0 0 0,0-2-21,-4-3 0,-1 3 24,0-2 1,1-3-79,-1 2 0,-5-1 68,1 1 0,-1 3-44,5-3 1,1-1 34,-1 1 0,-1 0-76,-4 5 0,4-2 50,-4-3 0,4 4-13,1-4 0,-1 3 8,-4 2 0,4 0 8,-4 0 1,4 0 1,1 0 0,0 0 0,1 0 1,-1 0 0,0 0 1,1 0-2,-1 0 0,0 0-4,1 0 1,-1 0 28,0 0 0,0 0-26,1 0 1,-1 0 28,0 0 0,-1 0-22,-4 0 1,4 0-16,-4 0 0,-1 0 17,2 0 0,-1 0-77,5 0 1,-4-2 67,-1-2 1,1 2-69,4-3 1,0 3 14,0 2 0,1 0 34,-1 0 0,0 0-7,1 0 1,-1 0-3,0 0 1,1 0 36,-1 0 1,0 0-34,0 0 0,1-1 63,-1-4 1,0 3-29,1-3 0,-1 4 5,0 1 1,5 0-21,1 0-14,-1 0 0,0-2-32,0-3 0,5 4 63,-4-4-51,5 3 28,-9 2-45,5 0 1,-7 0 38,1 0 1,-1 0 0,0 0 0,1 0-15,-1 0 1,0 0 6,1 0 1,-1 2-9,0 3 0,0-4 14,1 4-16,-1-3 1,0-2 14,1 0-14,5 0 5,-4 0 0,10 0-11,-7 0 38,7 0 7,-10 0-69,11 0 41,-11 0-62,12 0 1,-8 0 51,5 0-118,2 0 100,-5 0 1,1 0 1,3 0-38,-7 0 10,7 0 20,-11 0 8,6 0 1,-1 0-43,-1 0 24,6 0-175,-2 0 1,4 5 1,-3-1 119,4 1-384,-6-5 110,1 0-713,4 0 1079,-4 0 0,12-6 0,2-2 0</inkml:trace>
  <inkml:trace contextRef="#ctx0" brushRef="#br1" timeOffset="91782">1662 1323 7569,'0'8'-1703,"0"-1"1782,0-7-82,6 0-3,-4 0 47,4 0 2,1 0 198,-6 0 524,6 0-564,-7 6-49,0-4 150,0 4-121,0 1-25,0-5-58,0 4-8,-7 1 1,-1-6-109,-6 4 1,-1-2 88,0 2 1,0-3-109,1 3 1,-6-4 87,1-1 1,-1 0-49,5 0 0,1 0-2,-1 0 1,0-4-27,0-1-21,1 0 0,-1 5 78,0 0-62,7 0 1,0 0 47,3 0-52,3 0-32,-4 0-177,6 6 214,-7-4-199,6 4 161,-6-6-17,7 0 1,12 0 111,2 0 0,4 0-28,-3 0 0,0 0 13,-1 0 1,6 0 0,0 0 1,4 0-23,-4 0 0,4 0 62,-4 0 1,-1 2-52,-4 3 0,0-3 50,0 3 1,-6-4-45,1-1 0,0 0 100,5 0 1,-6 0-89,1 0 0,0 0 77,5 0 0,-5 0 56,-1 0-113,1 0 1,0 0 53,0 0 14,-7 0-450,4 0 224,-7-6 0,-2 4 41,-3-3 1,2 3 47,-7 2 0,0 0-201,-5 0 1,1 0 55,-1 0 1,0 0 172,1 0 0,-1 0 0,0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39:47.4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4807 1395 7216,'8'0'-1003,"0"0"1390,-3 0-163,-3 0 128,4 0-156,1 0 25,-6 0-125,6 7 1,-7-4-14,0 7 0,-2-5-13,-3 5 1,4-1 2,-4 6 0,1 0-94,0 0 1,2-1 38,-3 1 0,3 0-24,2-1 20,0 1 1,0 0-4,0-1 0,0 1-43,0 0 11,0 0 1,-4-6 3,-1 1 35,0 0 1,5 5-11,0-1 4,0-5 0,-2 2 89,-3-6-78,4 0 356,-6-5-306,1 0 19,4 0-43,-11 0 0,10 0 2,-7 0 0,5 0 31,-5 0 0,5 0-33,-5 0 1,1 0-4,-6 0 0,0 0-73,0 0 1,-4 0 70,-1 0 1,-6 0-96,2 0 0,-6 0 81,-4 0 1,1 0-44,-6 0 0,5 0 2,-5 0 1,4 0-9,-4 0 0,6 0-55,-1 0 0,5 0 67,4 0 0,-1 0-33,6 0 0,-4 0 27,4 0 1,-1 1 17,2 4 1,2-3-21,-2 3 0,2-4-45,3-1 0,-6 0 70,0 0 1,1 0 0,4 0 0,5 0 7,0 0 1,6 0-35,-6 0 38,7 0-31,-11 0 17,13 0 0,-6-1-11,7-4-41,0 3-27,0-4 58,0-1-38,0 6 49,0-6-21,0 1 95,0 4 1,2-11-76,3 3 0,-2 2 108,7-2 0,0 0 20,4-4 1,-1-1-100,-3 0 0,3 0-7,-3 1 1,-2-1 21,2 0 0,-5 1-123,5-1 0,-7 0 120,2 1 1,1 4-190,-1 0 0,0 5-61,-5-5-642,0 7 175,0-4 0,0 7 1</inkml:trace>
  <inkml:trace contextRef="#ctx0" brushRef="#br0" timeOffset="450">4131 1425 7569,'0'8'-1324,"0"-2"977,0 1 505,0-5 1739,0 4-1799,-7-12 47,5 4 1,-4-6-155,6 3 0,-2 3 56,-3-3 0,4 2-118,-4-2 1,2 4 45,-2-4 0,1-2-28,-5 2 1,4 0 36,-5 5 0,5-5 2,-5 1 0,0-1-20,-4 5 1,-1 0 40,0 0 1,-1 0-54,-4 0 0,4 1 45,-4 4 1,-1-3-179,2 3 1,-6 1 96,5-1 0,-1 2-306,2-2 1,2-4-189,-2 4 576,2 3 0,3 0 0,-1 7 0</inkml:trace>
  <inkml:trace contextRef="#ctx0" brushRef="#br0" timeOffset="1211">5057 1484 7558,'-9'0'618,"-4"-7"-420,12 5-120,-12-11 1,11 10-8,-3-7 1,4 5-90,1-4 1,-2 5-19,-3-1-53,3-3 190,-4 7-227,6-6 116,-7 1-75,6 4 1,-8-5 99,5 7-36,2 0 1,-6 0-14,3 0 23,3 0 34,-4 0 0,1-1-30,0-4 142,0 3-109,-2-4 0,4 6 43,-7 0-51,7 0 0,-8 1-20,6 4 19,-7-3-14,4 4 0,-6-1-5,-1 0 0,5 2 13,0-2 1,0-4-32,-4 4 0,-1 2 24,0-2 0,-1 4-53,-4-4 0,4 5 45,-4-5 1,-1 5-179,2-5 0,-3 4-15,3-4 1,2 2-132,-2-2 1,-2-4-462,1 4 789,7 4 0,-7-1 0,4 6 0</inkml:trace>
  <inkml:trace contextRef="#ctx0" brushRef="#br0" timeOffset="-57959">338 616 7362,'-8'0'115,"2"-1"-148,6-4 0,0 2 61,0-7 1,0 5 32,0-5-107,0 0 0,0-4 62,0-1 1,4 0-47,1 0 0,7 6 42,-2-1 1,-2 5-43,2-5 57,-1 7 0,6-4 52,0 7 1,-1 0-8,1 0 1,-5 2 12,0 3 0,-7-2-67,2 7 1,-3 0 18,-2 4 1,0 3-33,0 2 1,-2-2 39,-3 2 1,-3 4-99,-7 2 0,0 1 86,1-2 0,-1 4-92,0-3 1,1 2 44,-1 3 1,5-6-6,0 1 0,5-6 12,-4 6 0,4-7 6,-5 1 0,7-2 55,-2-3 0,3-4-52,2 0 1,0-5 41,0 5 1,7-7-41,2 2 1,9-3 2,2-2 1,6 0-118,-1 0 0,7 0-377,3 0 487,5 0 0,-2-7 0,6-1 0</inkml:trace>
  <inkml:trace contextRef="#ctx0" brushRef="#br0" timeOffset="-57227">1362 488 7562,'8'7'543,"3"-4"-436,-6 7 1,2-5-101,-3 4 1,3-4 85,3 5 0,3-5-154,-3 5 0,-2-2 102,2 2 1,-7 3-109,2-3 0,1 3 62,-1 1 1,0 1-75,-5 0 1,0-1 59,0 1 1,0 0 0,0 0 0,0-1-47,0 1 1,-5-5 54,0 0 1,-6-1-45,1 6 0,-3 0 39,-2-1 0,-1 1-50,-4 0 0,2-2 40,-6-3 1,4 1-24,-4-6 1,6 0 16,-2-5 1,4 0-32,1 0 50,1 0 1,5-7-18,4-2 0,4-9 64,1-2 1,8-4-57,7 4 1,1-5 65,9 6 1,-1-7-56,5 1 1,-4 2 90,-1-1 0,1 4-47,4-4 0,6 4 4,-1-4 1,0 6 2,-4-2 0,-1-1-23,0 1 1,-6 2 1,-3 8 0,-4-1 29,-1 6-51,-7-6 0,-3 9 23,-10-3 1,-5 4-252,-9 1 1,1 0-105,-7 0 0,1 4 334,-6 1 0,1 7 0,0-4 0</inkml:trace>
  <inkml:trace contextRef="#ctx0" brushRef="#br0" timeOffset="-56608">2955 381 6702,'-15'5'235,"0"0"1,5 5-215,1-5 1,-1 4 11,-5-4 1,5 5-12,1-5 0,4 6-1,-5-1 1,5-2-85,-5 2 126,7-6-134,-4 9 0,7-10 79,0 7-181,0-7 167,0 10 0,7-11-6,3 3 1,3 1 5,1-1 0,1 5-3,0-5 1,0 4 87,-1-4 0,1 5-86,0-5 0,-6 6 210,1-1-187,-6 3 1,2 2-1,-6 0 0,-6-1 11,-4 1 1,0 5-38,-5-1 0,4 1 21,-9-5 0,4 4-5,1 1 1,-4-1-191,-1-4 0,0-5-72,6 0 256,-8-7 0,6 10 0,-5-5 0</inkml:trace>
  <inkml:trace contextRef="#ctx0" brushRef="#br0" timeOffset="-55767">3881 984 6992,'8'0'875,"5"0"-726,-5 6 1,7-4-28,-1 3 1,1-3-16,0-2 0,0 0-31,-1 0 1,1 0-119,0 0 0,-1 0 15,1 0 0,0-2 69,-1-3 0,1 2-107,0-7 0,-5 2 73,-1-2 0,1-3-40,5 3 0,-5-3 40,0-2 1,-7 1-69,2-1 1,-4 5-44,-1 0-12,0 1 23,0-6 1,-6 7 73,-4 3 1,-1 1-101,1 0 1,-3 2 47,3-3-101,-3 3 80,-2 2 45,0-6 0,7 3 35,3-7 0,4 5 7,1-5 0,0 5 73,0-5 0,0 1-96,0-6 1,1 0 114,4 1 0,2-1-52,3 0 0,1 0 58,-6 1 1,5-6-74,-5 1 1,0-1-20,-5 5 1,4 1-51,1-1 68,0 0 1,-11 2-170,-4 3 0,-3 4 90,-2 6 1,0 0-214,1 0 0,-1 0 272,0 0 0,1 6 0,-1 2 0</inkml:trace>
  <inkml:trace contextRef="#ctx0" brushRef="#br0" timeOffset="-14933">6659 763 7569,'0'9'-980,"0"-1"941,0-3 1,-2-4 463,-3 4-147,4-3 64,-6-2 0,2-2-211,0-3 1,0 2-39,5-7 0,0 5-28,0-5 1,0 1 45,0-6 0,2 0-122,3 1 0,-3-1 20,2 0 0,3-4-88,-2-1 1,1-1-33,-1 1 0,-1 2 80,5-6 1,-4 1-193,5-2 1,-5 2 65,5 4 0,-7 7-33,2-2 0,-2 4-148,2 0-293,-3-3 631,4 11 0,-6-4 0,0 6 0</inkml:trace>
  <inkml:trace contextRef="#ctx0" brushRef="#br0" timeOffset="-14610">6762 543 7569,'8'15'-372,"0"-7"408,-3-3-24,-3 3 65,4-7 1,-6 8 31,0-5 57,0-2 36,0 5-105,-6-7 0,-3 0 8,-5 0 0,-1 0-23,0 0 1,1 0-6,-1 0 1,0 0 15,1 0 1,-1 0-85,0 0 57,-6 0 1,5-2-16,-4-3 1,4-1 34,1-4 0,0-3-112,1 3 1,-1-5 54,0-4 1,5 1-84,1-7 1,5 1 51,-1-6 1,4-1-82,1-3 0,6 1-99,4-6 1,-2 5-172,2-5 0,0 6-251,5-1 0,-6 9 604,1 6 0,6-4 0,7 0 0</inkml:trace>
  <inkml:trace contextRef="#ctx0" brushRef="#br0" timeOffset="-5687">4880 910 7569,'0'8'-1261,"0"-1"1757,0 0-99,0-6 256,0 6-455,0-20-69,0 3 0,5-13-34,0 3 0,2 4 18,-3-4 1,-2-2-19,3-3 1,2 2-43,-3-1 0,1-1-109,-5-4 0,5 4-49,0 1 1,0 1 48,-5-2 1,5 3-43,0 2 0,1 4 60,-1-4 1,-1 4-258,5 1 0,-5 0 91,0 1 0,3 4-566,-2 0 770,0 7 0,1-4 0,3 7 0</inkml:trace>
  <inkml:trace contextRef="#ctx0" brushRef="#br0" timeOffset="-5087">5747 381 6289,'-14'0'141,"-1"0"1,0 0-101,1 0 0,-1 0 11,0 0 0,5 0-10,1 0 1,-1 2-77,-5 3 1,5-4 81,1 4 0,4 2-93,-5-2 1,7 6 53,-2-1 1,-2-2-27,2 2 1,0 0 66,5 4 1,0-4-38,0 0 0,2 0 51,3 4 1,3-4-50,7 0 1,-1-2 38,1 2 1,2-2-17,2-3 0,-1-3 14,7 3 1,-7-4 14,1-1 1,2 0-23,-1 0 0,0-5 9,-6 0 1,1-6-16,0 1 1,-1-1 14,1 1 0,-5-3-13,0 3 1,-7-3 31,2-2-26,3 1 1,-6-1-102,3 0 1,-10 5 47,-5 1 0,-3 4-95,-2-5 0,-1 7-58,-4-2 0,4 3 45,-4 2 1,2 0-111,-1 0 1,2 0 47,-2 0 0,2 0-36,3 0 0,4 5 212,0 0 0,5 1 0,-5-1 0,7 4 0,-3 5 0</inkml:trace>
  <inkml:trace contextRef="#ctx0" brushRef="#br0" timeOffset="-4819">5718 455 7569,'15'0'-553,"-7"0"290,5 0 188,-11 6 216,11-4-111,-12 11 1,11-10 60,-7 7 0,1-7-61,-1 2 0,-2 2 124,7-2-121,0 6 1,5-4 42,-1 2 0,-4 4-15,0-3 1,0-2 9,4 2 1,-4 0 0,0 5 0,-2-1-22,2 1 1,-2 0 18,-3-1 1,-3 1-27,3 0 1,-4 4 21,-1 1 1,-1 5-65,-4-6 1,-3 7 54,-7-1 0,-1-2-106,-4 1 0,-3-4 8,-6 4 1,-1-6-76,1 2 1,-1-9-179,1-1 1,5-5 107,-1 5 1,2-7-586,-1 2 772,-4-3 0,5 4 0,-6 2 0</inkml:trace>
  <inkml:trace contextRef="#ctx0" brushRef="#br0" timeOffset="174125">6909 1074 6841,'-8'0'-582,"1"0"710,1 6-8,-3-4 1,-5 5-72,-1-7 1,0 0 35,1 0 1,4 0-37,0 0 1,0 0 47,-4 0 1,-1 0-25,0 0 0,0 0 9,1 0 0,-3 0 22,-2 0 0,1 0-35,-7 0 1,1 0-10,-6 0 1,1 0 17,0 0 0,-6 0-28,1 0 1,-7 0 17,2 0 1,1 0-8,-1 0 0,2 0-62,-2 0 1,1 0 58,4 0 0,3 0-19,-4 0 1,4 0 11,2 0 1,-5 0-8,-1 0 0,-4-2 7,5-3 1,-7 3-1,2-2 0,1-3-2,-1 2 1,6-1-37,-1 1 0,-2 3 9,2-3 1,-2-1-5,2 1 0,3 0-17,-4 5 0,3-5 31,-3 0 1,3 0-20,-8 5 0,1 0 13,-5 0 0,2 0-4,2 0 1,-2 0-1,3 0 1,1 0 1,-1 0 1,6 0 0,-1 0 1,8 0 2,1 0 0,8 0-13,-3 0 1,-1 0 9,1 0 1,-4 0-6,4 0 0,-6 0 2,1 0 1,-2-2 17,-3-2 0,1 2-14,-1-3 0,-1 3-24,-3 2 0,3 0 10,-3 0 1,3 0-1,1 0 0,1 0 3,0 0 0,-1 0 3,1 0 1,4 0-18,1 0 0,1 0 15,-2 0 0,-2 0-8,2 0 1,-1 0 5,1 0 0,-2 0 7,2 0 0,-3 0-8,-1 0 1,-5 0 0,-1 0 0,0 5 6,0 0 0,4 0-6,-3-5 0,3 0-29,1 0 0,-2 5 28,2 0 1,-2 0-55,7-5 0,-3 1 47,-1 4 1,0-3-34,-1 3 1,1-3 21,-1-2 0,-1 0-4,-3 0 1,3 4 7,-3 1 1,1 0-7,-1-5 0,3 2 14,-3 3 1,2-4-12,3 4 0,5-3 33,-1-2 0,2 0-27,-1 0 0,-2 0 56,6 0 0,-6 0-48,1 0 0,-2 0 3,-3 0 1,4 0-22,-3 0 0,3 2 20,-9 2 1,3-2-26,-3 3 0,4-3 22,-3-2 0,-4 0-24,-1 0 0,3 5 18,2-1 0,3 1 51,2-5 0,1 2-47,3 3 0,-4-4 5,-1 4 0,1-1-10,-5 1 1,-2-4 10,2 4 1,-6-2-26,6 2 0,-7-3 23,2 3 0,3-4-35,2-1 1,-2 0 24,2 0 0,-1 0-14,6 0 1,-5 0-6,-1 0 1,-1 0-3,2 0 0,1 0 22,-6 0 0,5 0-8,-5 0 1,6 0 4,-1 0 1,-2 0-5,1 0 0,1-4 14,5-1 0,-1 0-9,1 5 1,5-5 1,-1 0 1,5 0 0,-4 5 0,6 0-2,-2 0 1,-1-5-15,2 0 0,-6 0 12,5 5 0,-4 0-28,4 0 1,-6 0 24,2 0 0,1 0-25,-2 0 1,1 0 18,-6 0 1,1 0-73,0 0 1,4 0 76,1 0 1,1 0-3,-2 0 1,4 0 2,6 0 1,-4 0-16,-1 0 1,1 0 13,4 0 1,0 0-23,0 0 64,1 0-45,-1 0 1,0 0 5,1 0 1,4 0-33,0 0 1,5-1-6,-5-4 1,5 3-31,-4-3 39,5 4 1,-9 1-9,5-7 59,-7 5-40,1-4 0,1 4 52,3-3-39,-3 4 7,5-6-40,-7 7 30,0 0-4,1 0 1,-1 0 4,0 0 0,5-1 16,1-4 0,4 3-16,-5-3 0,5 4 29,-5 1-24,0 0 1,-4 0 1,-1 0 1,0 0 1,1 0-3,-1 0 1,5 0 2,0 0 0,5 0-3,-4 0 1,4 0 3,-5 0-6,0 0 21,-5 0 1,6-2-16,-1-3 3,7 3-6,-4-4 0,5 6 3,-3 0 1,4-2-8,-4-3 8,3 4-4,2-6 1,0 1-2,0 4 0,0-6 1,0 3 1,0 3 0,0-6 58,0 3-53,0 4 84,7-13-74,-6 6 25,13-6 0,-11 1 4,7 3 1,-6-3 5,6 3 1,-2 2-1,2-2 1,2 0 3,-7-5 1,4 6-56,-4-1 1,2 0 36,-2-5 0,-2 6-78,7-1 67,-7 0 1,5-5 1,-3 1 0,-3-1 80,3 0-49,3 0 0,-2 1-19,4-1 1,2 0-11,-8 1 1,3-1 22,-2 0 0,-3 1-8,2-1 1,3 0-87,-2 0 1,1 1 115,-1-1-121,-3 0 0,6 1 64,-3-1 1,-3 5-30,3 0 9,3 1 1,-7-6 0,4 0 1,-2 5-3,2 1 0,-3 4 18,3-5-28,-3 0 20,4-5 0,-3 1-23,7-1 20,-7 0-46,10 1 1,-9 0 14,6 5-8,-7-4 9,3 4 6,1 1 1,-5 2-7,4-1-39,-6 6 42,0-6 26,7 7 0,-6-2 1,4-2 3,-3 2 18,4-5-31,-4 7 1,9-1 16,-6-4 0,2 3-13,-2-3 11,-4 4-5,12 1-2,-4 0 0,5 0 31,1 0-14,0 0 0,-1 0 55,1 0 1,0 0-65,-1 0 1,1 0 61,0 0 0,1 0-46,4 0 0,-4 0 62,4 0 0,1 0-39,-1 0 1,4 0 8,-4 0 1,4 0-32,-4 0 1,6 0-5,-2 0 0,-1 5-13,2-1 0,-6 1 24,6-5 1,-2 0 12,1 0 1,2 0-13,-6 0 0,6 0 24,-1 0 0,-3 0-27,3 0 1,-5 0 26,4 0 1,1 0-18,4 0 1,0 0 3,1 0 0,-1 0-56,0 0 0,6 0 49,-1 0 1,5 0-85,-4 0 1,5 0 73,0 0 0,-3 0-74,2 0 1,-8-5 36,-1 1 0,-1-1-1,-4 5 0,-2 0 19,1 0 0,1 0-7,4 0 0,0 0 1,1 0 0,-6 0 0,1 0 0,4 0 12,5 0 0,1 0-7,-6 0 0,1 0 3,-1 0 0,0 0-4,1 0 1,-1 0-1,1 0 1,-3 0-1,-2 0 1,1 0-1,-6 0 1,6 0 19,-2 0 0,2 0-20,-1 0 1,3 0-15,-4 0 0,4 1 15,1 4 1,1-3-10,-1 3 1,-1-4-1,-4-1 1,4 0-3,-3 0 0,1 0 0,-2 0 1,4 0-2,-4 0 0,-1 0 3,2 0 1,-6 0-1,6 0 1,-7 0 7,1 0 1,3 0-7,-3 0 0,6 0 25,-6 0 1,6 0-25,-6 0 1,6-1 1,-5-4 0,4 3-8,-4-3 0,6 4 9,-2 1 1,-1 0-12,2 0 0,-6 0 10,6 0 0,-1 0-10,6 0 0,-3 0 6,-2 0 1,3-5-10,-4 0 0,-1 0-11,2 5 1,-6 0-3,6 0 1,-6 0 19,6 0 0,-7 0-4,1 0 0,3 0 9,-3 0 1,7 0-11,-1 0 0,-2-2-3,1-3 1,1 4 2,4-4 0,0 3-41,1 2 1,-1 0 25,1 0 1,-1 0-3,0 0 1,6-1-1,-1-4 0,-1 3 5,-9-3 0,4 4 4,-4 1 1,3-5-7,-3 0 0,4 0 27,-4 5 1,-1-5-23,2 0 1,-1 0 28,6 5 0,4-1-12,0-4 0,0 3 3,-4-3 0,1 2 6,3-2 0,-3 3-14,4-3 1,-8 4 5,3 1 0,-9 0-4,8 0 0,-7-5-13,2 0 1,-4 0 12,4 5 0,1-2-3,4-2 1,-3 2-25,4-3 0,-4-2-4,8 3 1,-3-1-2,-2 5 1,6-5 17,-1 0 1,0 0 22,-4 5 0,-1-2-22,1-3 0,-3 4 31,-2-4 0,1 3-28,-6 2 1,4 0 16,-4 0 1,-1 0-3,-4 0 1,5 0 5,-1 0 0,2 0-2,-1 0 0,-4 0-6,4 0 0,3 0-11,1 0 0,-1 0 9,2 0 1,-3-5-21,3 0 1,1 1 16,-6 4 1,4 0-13,-4 0 10,6 0-1,-3-7 0,1 5-2,1-2 1,-6 2-15,6 2 0,-2 0 14,1 0 0,-1 0 9,-3 0 0,-4 0-8,4 0 1,-4 0 4,-1 0 0,-1 0-5,1 0 1,5 0-9,-1 0 8,1 0-7,-5 0 1,-1 0-3,1 0 1,0 0 4,-1 0 1,1 0 1,0 0 1,1 0 13,4 0-14,-4 0 0,5 0 1,-1 0 2,-1 0 0,1 0-3,-5 0 0,4 0-15,1 0 0,1 0 35,-1 0 1,-4 0-19,4 0 0,-2 0-8,1 0 0,-2 0 7,2 0 0,-2 2-14,-3 2 0,1-2 12,0 3 1,-1-3-4,1-2 0,0 0-8,-1 0 2,1 0 0,0 0-29,0 0 23,-1 0 1,1 0 13,0 0 0,-6 0-5,1 0 1,0 1-27,5 4 0,-5-3 23,-1 3 0,1-4-16,5-1 1,-2 2 13,-3 3 0,3-4 11,-3 4 0,3-3-14,1-2 0,-4 5 0,0 0 1,-2 1-27,2-1 8,3-3 4,-5 11 1,2-7 13,0 4 1,-7-2 15,2-3 0,-2-1-35,2 5 37,-3-5 1,6 7-21,-3-6 16,-4 6 0,6-7-6,-7 5 13,6 1 0,-4 5-5,3 0 0,-3-1-3,-2 1 0,-2-2 25,-3-3 1,3 3-23,-2-3 0,0 3 10,-1 2 1,4 4-19,-4 1 1,-2-1 8,2-4 0,-1 0 8,1-1 0,3 6-6,-3 0 1,-1 1 27,1-2 1,-1-1-28,1 7 0,3-5 84,-3 4 1,2-6-77,-2 2 1,3-4 16,-3-1 1,2 4-14,-2 1 0,4-1-1,-4-4 0,3 0 6,2 0 0,0-1 0,0 1 1,0 0-5,0-1 1,0-4 9,0 0-26,0 0 18,0 4 0,0 1-10,0 0 0,0 0-2,0-1 1,0-4-18,0 0 0,0-5 21,0 5 1,0-6-27,0 6 1,-2-2 21,-2 2 0,2 3-1,-3-3 0,3-2 2,2 2 0,0-5-1,0 5 0,-5-5 5,1 4 1,-1-4 1,5 5 0,0-5 3,0 5-7,0-7 1,0 10 0,0-10 0,0 7 35,0-7-32,0 4-9,0 0-100,0-6-1222,0 6 498,-7-7 516,5 0 1,-9-2-203,6-3 1,-5 2 513,5-7 0,-6 0 0,3-4 0</inkml:trace>
  <inkml:trace contextRef="#ctx0" brushRef="#br0" timeOffset="175015">6189 1265 6757,'0'-15'554,"-2"2"-465,-3 3 1,3-3-13,-2 4 1,0-4-8,-1-2 1,4-5 23,-4 1 0,3-6-15,2 6 0,0-8 5,0 3 0,0-2-11,0 1 1,0-3-27,0 4 1,0-4-2,0-1 1,0-1-17,0 1 1,0 0 19,0-1 0,0 1-78,0-1 1,0 1 85,0 0 1,0-1-50,0 1 1,0-2 29,0-3 0,0 2-7,0-2 1,0 3-1,0 2 0,0 1-85,0 3 0,-1-1 13,-4 7 0,3-1 58,-3 5 0,3 1-58,2-1 0,0 5 46,0 0 0,0 6-208,0-6 191,0 7-197,0-4 173,0 0-190,0 6-210,0-6 236,0 1 1,-1 4-74,-4-3 43,3 4 1,-6 1 69,3 0 1,2-2 158,-7-3 0,0 3 0,-4-4 0</inkml:trace>
  <inkml:trace contextRef="#ctx0" brushRef="#br0" timeOffset="175600">5263 1089 7569,'0'8'7,"0"-2"360,0-6-248,6 0 0,-4-1 77,3-4 1,1 2-112,-1-7 1,5 0 80,-5-5 1,5 1-93,-6-1 1,6-2-54,-5-2 0,2 3 106,-2-4 1,-4-1-77,4 1 0,-3-4 22,-2 4 1,1-6-74,4 1 1,-3 4 57,3 2 1,-4-3-109,-1 3 0,0-6 29,0 6 1,0-6-33,0 6 1,0-8-16,0 3 0,0-4 93,0-1 0,0 1-79,0 3 0,0-2 61,0 2 1,-1 2-125,-4-1 121,3 6-18,-4-10 1,1 12-153,0-4 134,0 4 1,3 1-1,-1 0-367,-2 1 199,0-1 0,5 0 42,0 1 0,0 4-179,0 0 1,-1 5 76,-4-5 0,2 7-343,-7-2 603,6 4 0,-9 1 0,5 0 0</inkml:trace>
  <inkml:trace contextRef="#ctx0" brushRef="#br0" timeOffset="176199">4439 1074 7091,'9'-2'-130,"-3"-1"111,1-2 197,-6-6-158,12 3 0,-11-7 29,3 0 1,-2 2 7,2 3 1,-3-3-65,3 3 0,-4-3 101,-1-1 0,0-1-52,0 0 0,0 1 27,0-1 0,0 0-47,0 0 1,0 1 37,0-1 1,0-5-41,0 1 1,0-6 10,0 6 1,0-2-74,0 1 1,2-1-10,3-4 1,-4-3 82,4 4 1,-3-4-81,-2-1 1,0 4 57,0 1 1,0 4-117,0-4 104,0 6 3,0-4 0,0 3-151,0-1-7,0 1 106,0 4 0,-2 5-73,-3 0-133,4 1 164,-12-6 0,9 2-224,-5 3 201,5-3 1,-7 10 115,6-7 0,-6 0 0,2-5 0</inkml:trace>
  <inkml:trace contextRef="#ctx0" brushRef="#br0" timeOffset="176869">3396 1015 6785,'0'8'447,"0"-1"868,0-7-1184,0-13 1,0 3 100,0-10-116,0 4-55,0 1 0,0 1 37,0-1 0,0-1-19,0-4 0,0 2-85,0-6 0,5 1-51,0-2 1,-1-1 77,-4 6 1,0-6-83,0 2 0,0 1 63,0-2 0,0 3-33,0-3 0,0-3 39,0 4 1,-4 1-149,-1-2 0,0 7 17,5-1 1,-5 1-81,0-2 0,0 9-133,5-4 0,0 4-129,0-4 59,0 0 1,-5 1-40,0-1 445,0 7 0,-1-5 0,-2 5 0</inkml:trace>
  <inkml:trace contextRef="#ctx0" brushRef="#br0" timeOffset="177484">2088 1192 7569,'-9'0'-955,"3"0"1365,6 0 1,0-7-245,0-3 0,0-3 21,0-2 1,1 1-73,4-1 0,-3-5 2,3 1 0,1-6-30,-1 6 0,0-7 48,-5 1 0,0 2-98,0-1 0,5-1 72,0-4 0,0-1-120,-5 1 1,0 0 17,0-1 0,0 1-62,0-1 0,0 1 48,0 0 1,0-6-112,0 1 1,0 0-38,0 4 0,0 6 101,0-1 1,-2 7 22,-3-1 1,4-2-94,-4 1-252,-3 0 1,4 6 375,-5-1 0,5 0 0,-2 1 0</inkml:trace>
  <inkml:trace contextRef="#ctx0" brushRef="#br0" timeOffset="178077">941 1221 6993,'0'-8'-345,"0"-5"345,0 3 0,0-3 328,0-2 1,5-1-69,0-4 1,1-1-196,-1-4 0,-3-2 34,3 2 1,-2-3-76,2-1 0,-3 0 35,2-1 1,-2 1-83,-2-1 1,0 1-5,0 0 1,0 1 58,0 3 1,0-7-67,0 2 1,-2-2 57,-2 2 1,2-4-58,-3 0 1,3-6 43,2 6 0,-1-5-29,-4 5 0,3-2-87,-3 1 0,4 4 108,1-3 0,0 8-231,0 1-14,0 8 226,0-5 0,0 3-344,0-1 63,0 0 26,0 6 271,0-1 0,-7 0 0,-1 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40:56.6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3925 7611,'0'8'296,"0"0"-239,0-3 1,-2-3 58,-3 3-112,4 3 0,-11-5 112,7 7-197,-6-7 182,3 4-144,-7-7 72,7 0 1,-4-2-42,8-3 0,-1 2-9,5-7 6,0 0 1,0-4-8,0-1 0,1 5 28,4 0 0,-2 0-36,7-4 0,-5 4 32,5 0-15,0 0 6,4-4 5,1 5 0,0 3 39,0 6 0,-6 0 5,1 0 0,-5 0-26,5 0 0,-2 2 4,2 2 28,3 5 0,-7 5-28,4 1 0,-3 0-30,-7-1 0,0 1 28,0 0 0,0 0 8,0-1 1,-7 1-12,-3 0 0,2-1 2,-2 1 1,1 0 48,-6-1-55,0 1 0,1 5 0,0-1 37,5-1 1,-4-3-28,3-5 0,2 3 31,-2-3 0,7-2 5,-2 2-84,-3-1 0,6 1 25,-3 0-8,3-7 25,2 10 8,0-11-18,7 11 0,1-10-1,7 7 1,-1-5-19,1 5 1,0-2 18,0 2 0,1 1-87,3-6 1,4 5 25,7-5 1,-1 1-126,1-1 0,-1-3-135,0 3 0,1-4 116,-1-1 0,-4 0 200,-1 0 0,1-6 0,4-2 0</inkml:trace>
  <inkml:trace contextRef="#ctx0" brushRef="#br0" timeOffset="769">1412 4160 6636,'6'-8'402,"-3"-5"-175,7 3 1,-7-3-57,2-2 0,4-4-54,0-1 1,-1-4-157,2 4 0,-5-5 94,5 6 0,-5-6-161,5 6 0,-7-1 67,2 5 0,1-4-586,-1-1 625,7 7 0,-4-6 0,7 2 0</inkml:trace>
  <inkml:trace contextRef="#ctx0" brushRef="#br0" timeOffset="2069">2617 3763 7047,'-8'0'278,"0"0"-125,3 0-6,3 0-104,-11 0 1,6 2 116,-2 3-205,-4-4 1,9 11 65,-5-7 1,5 1-108,-1-1 25,4 3 0,1 2 105,0 0-82,0 0 0,0 4 48,0 1 13,0 0 0,1-1-19,4 1 1,3 0 38,7 0 1,0-1 2,0 1 1,-1 0-30,1-1 1,0 1-5,-1 0 1,1-5 27,0-1-35,-7 1 0,-2 5 14,-6 0 1,0-6-34,0 1 1,-6-5 9,-4 5 0,-3-2-4,-2 2 1,-1 1 2,-4-6 1,2 2 8,-6-2 1,6-4-64,-2 4 0,4-3 54,1-2 0,1 0-88,-1 0 81,0 0 1,2-2-42,3-3 1,4 2 43,6-7 0,0 5-2,0-5 36,0 1 1,1-4-43,4 3 1,4-3 56,5 3 1,3-3-48,2-2 0,-1 5 96,7 1 1,-1-1-79,6-5 1,5-1 40,5-4 0,0 4-25,0-4 0,1-1-2,-7 1 0,0-1 15,-4 1 0,-8 4 0,-2-3 1,-5 2 25,-6 3 1,-2-1-35,-7 0 0,0 0-33,0 1 0,-7 6 30,-2 3 1,-6-2-162,-5 2 0,-2 0 94,-8 5 0,1 0-364,-1 0 1,6 0 400,-1 0 0,7 7 0,-3 1 0</inkml:trace>
  <inkml:trace contextRef="#ctx0" brushRef="#br0" timeOffset="2702">3925 3543 6697,'-15'8'198,"1"-3"0,-1 1-127,0-1 1,1 5-30,-1-5 0,0 5 32,1-5-134,-1 6-14,0-3 102,0 7-97,1 0 1,6-1 85,3 1 0,3-5-128,2 0 0,0-6 106,0 6 1,0-5-21,0 5 1,0-5 9,0 5 1,2-5-3,3 4 1,1-4 27,4 5 1,3-2-25,-3 2 0,1 3 28,-1-3 1,3 3-24,-3 2 0,1-6 73,-1 1 0,2 0-62,-8 5 0,1-1 106,-5 1 0,0 0-76,0 0 0,-1-1 10,-4 1 1,-3 0-36,-7-1 0,-5 6 24,1 0 0,-6-6-141,6-4 0,-7-5 85,1 5 1,4-7 23,1 2 0,4 3 0,1 0 0</inkml:trace>
  <inkml:trace contextRef="#ctx0" brushRef="#br0" timeOffset="3869">4851 3895 7323,'0'9'260,"0"-3"1,0-4-97,0 3-4,0-4 0,2 6-42,3-7 162,-4 0-47,12 0-209,-4 0 1,5 0 109,1 0 0,0 0-83,-1 0 0,1 0 50,0 0 0,6-5-148,3 0 0,4-2 20,2 3 1,-6 0-58,1-5 1,-7 4 46,1-5 0,-2 5 33,-3-5 1,-6 5-74,-3-5 83,-3 1 0,-2-1-112,0 0 0,-2 7 101,-3-2-86,-3-3 78,-6 6 4,-1-4 1,0 6-118,0 0 0,1-5-17,-1 0 60,0 0 0,1 0 60,-1 0 0,7-2-30,3 3 1,3 0 161,2-5-149,0 5 1,0-9 90,0 3 1,0 2-73,0-2 1,2 1 37,3-6 1,-2 5-2,7 0 1,-5-1 7,5-9 0,-2 4 23,2-4 1,1 4-43,-6 1 1,1-4 16,-1-1 1,-3 5-3,3 6-76,-4-1 1,-5-5 62,-1 0 0,-7 7-396,2 3 173,-3 4 1,-1 1-11,-1 0 1,5 0 225,0 0 0,1 6 0,-6 2 0</inkml:trace>
  <inkml:trace contextRef="#ctx0" brushRef="#br0" timeOffset="5008">6836 4013 7095,'8'-7'34,"0"-1"1,-5-8 255,2-4 0,5 1-182,-5-11 1,6 4-17,-1-8-6,-3-4-22,6 1 0,-10-2-216,7-1 0,-7 6 84,2-5 0,-4 8-364,-1 2 1,0 1 66,0 8 365,0 1 0,0 4 0,0 0 0</inkml:trace>
  <inkml:trace contextRef="#ctx0" brushRef="#br0" timeOffset="5261">7100 3704 7569,'0'23'439,"0"-3"-346,-6-10 1,-3-4 51,-5-6 0,-3 0 22,-2 0 1,-4 0-90,-6 0 1,-1 0-6,1 0 1,-1-6-164,1-4 51,0-3-40,6-2 1,-3-5-34,6 1 1,-5-7 133,6 1 0,-1-3-123,6-1 0,-1 0-4,0-1 1,2 6-332,3-1 1,4 6 435,6-6 0,0 7 0,0-3 0</inkml:trace>
  <inkml:trace contextRef="#ctx0" brushRef="#br0" timeOffset="4397">6057 3469 7569,'-9'8'-957,"-4"-1"522,3-7 432,-3 0 0,-1 1 176,-1 4 0,0-3-95,1 3 1,-1-2-33,0 2 50,1-3-38,-1 11-61,0-5 1,7 7 34,3-1 1,3-4-26,2 0 0,0 0-4,0 4 1,5-4 15,0 0 0,8 0 53,2 5 1,0-6-53,4 1 1,4-7 48,2 2 0,1-3-39,-2-2 1,2 0 8,-6 0 1,4-2-1,-4-3 1,0-1 20,-6-4 0,-4-3 0,-2 3 91,-1-3-117,-2-2 0,-5 1 13,0-1 1,0 0-4,0 1 0,-2-1-62,-3 0 1,-3 5 0,-7 2 0,1 0-202,-1 0 87,0 5 2,1-4 1,-1 7-316,0 0 227,1 0 1,-1 0-322,0 0 539,0 0 0,7 7 0,3 2 0,4 5 0,1 0 0</inkml:trace>
  <inkml:trace contextRef="#ctx0" brushRef="#br0" timeOffset="4637">6115 3572 7569,'8'0'-738,"1"0"635,-4 0 0,-2 5 73,7 0 0,-6 1 132,6-1 0,-6-1-34,0 5 0,3-4 0,-2 5 1,0 1 5,1 3 1,-2 0 77,5 1-93,-5 0 0,4-1 1,-5 1 62,2 0 1,5-1-39,-5 1 0,4 1-54,-4 4 0,0-4 50,-5 4 0,0 1-109,0-1 1,-5 4 33,0-4 0,-6 4 15,1-4 1,-3 5-96,-2-6 1,-1 1 67,-3-6 0,1-1-242,-7-3 0,7-2 75,-1-3 1,-3-3-587,3 3 760,-1-3 0,-1-9 0,-2-1 0</inkml:trace>
  <inkml:trace contextRef="#ctx0" brushRef="#br0" timeOffset="-115184">667 689 7569,'8'0'-867,"-1"0"1035,-7 0 14,6 0-14,-4 0 435,4 0-516,-19 0 0,8 0 5,-9 0 1,2 5-98,-2 0 1,-1 5 52,0-5 1,1 5-101,-1-5 1,5-1 69,0-4 1,0 5-54,-4 0 1,4 0-11,0-5-2,7 0 0,-9-1 9,8-4 1,-1 1 34,5-5-7,0-1 1,1-5 8,4 0 0,-2 1 0,7-1 0,0 2 1,5 3 0,-5-3-1,-1 3 1,1 4 22,5 1 0,0 2-21,-1-2 1,1 3 92,0-3 0,-1 5-82,1 5 1,0-2 64,-1 7 1,-4 0-54,0 5 0,-7-1-10,2 1 1,-3 0 16,-2-1 0,-2 8-63,-3 2 0,-3-1-17,-7 1 0,-4 1 62,-1 4 1,-1-4-53,1-1 1,4 3 32,-4 7 0,4-3-44,1 3 1,2-8 33,4-1 1,-3-2 30,7 1 1,-5-3-29,6-6 1,-1 0 95,5-1 0,0-4-130,0 0 0,1-7 3,4 2 1,5-3-322,10-2 1,2-5 145,8 0 0,1-6 219,3 1 0,4-10 0,6-3 0</inkml:trace>
  <inkml:trace contextRef="#ctx0" brushRef="#br0" timeOffset="-114541">1769 616 7569,'0'-8'-962,"0"1"1245,0 7-188,-6 0 81,4 0-25,-4 7-38,6-6 5,0 12-144,0-11 160,0 11-161,0-5 78,6 7 1,-2 0-39,5-1 1,1 1 26,5 0 0,-2-1-25,-3 1 0,3-5-4,-3 0 0,-4 0 1,-1 4 0,-3 3-52,-2 2 0,0-2 62,0 2 1,-7-3-76,-3-1 1,-3 2 63,-1 2 0,-6-3-87,0 4 1,1-4 70,4-1 0,-5 0-68,1-1 1,-1-5 0,6-4-21,-1-4 4,0-1 59,7 0 0,1-6 133,7-4-128,0-3 7,7-2 1,6-1 88,7-4 1,1 2-48,-2-6 0,-1 1 60,7-2 0,-5-2-63,4 2 0,1-1 8,4 1 1,-5-1-5,1 7 1,-1-6 0,6 6 1,-2-6 2,-4 5 0,-3 1-8,-6 4 0,-5 0-37,0 1 1,-7 4 33,2 0 1,-17 7-168,-7-2 1,-7 3-38,-4 2 0,-1 2-136,-3 3 1,3-2 321,-3 7 0,3 0 0,1 4 0</inkml:trace>
  <inkml:trace contextRef="#ctx0" brushRef="#br0" timeOffset="-113948">3328 513 6842,'-15'8'295,"0"0"-261,0-3 0,1-3 109,-1 3-186,0 3 1,1-2 164,-1 4-225,0 3 65,1-5 0,0 7 15,5 0 1,1-5-152,3-1 189,3 1-37,-5 5 1,7 0 11,0-1 0,0-4 1,0 0 0,7 0-1,3 4 1,3-4 36,2 0 1,-1 0 64,1 5 0,-2-6-90,-3 1 0,1 0 96,-6 5 0,0-6-72,-5 1 0,0 0-17,0 5 21,0-1-8,-6 1 1,-8 0-19,-5 0 1,-2-1-11,1 1 0,2 0-80,-6-1 1,1-4-205,-2 0 1,-1-7 29,6 2 260,1-3 0,4 4 0,0 2 0</inkml:trace>
  <inkml:trace contextRef="#ctx0" brushRef="#br0" timeOffset="-63286">4136 895 7232,'-8'0'599,"1"0"-342,7 0 82,-6 0-38,4 0-124,-4 0 0,6-6 106,0-4-206,0-3 1,4-7 10,1 1 1,5-6-106,-5 5 1,5-4-3,-5 4 0,5-4-147,-6 4 1,3-6 22,-2 2 1,-3 1-172,2-2 0,-2 7-292,-2-1 401,7-4 0,-6 7 205,4-4 0,3 4 0,0 1 0</inkml:trace>
  <inkml:trace contextRef="#ctx0" brushRef="#br0" timeOffset="-62386">4886 836 7257,'0'9'383,"0"-3"-280,0-6-115,6 0 1,2 0 72,7 0 1,0 0-30,-1 0 1,1 0 10,0 0 1,0 0-69,-1 0 1,6 0 57,-1 0 0,1-5-5,-5 0 0,-1-6 25,1 1 1,-2 2-18,-3-2 0,3 2-6,-3-2 1,-4-3 9,-1 3 1,-3 2-83,-2-2 1,0 5 43,0-4 1,-2 4-2,-3-5 1,-3 7 42,-6-2-129,-1-3 1,0 4 17,0-6 0,1 7 17,-1-2 0,5 4-41,0 1 41,7-7 52,-10 6 1,11-8-25,-2 4 1,2 2 41,2-7 1,0 5-35,0-4 0,5 4 22,0-5 0,6 2-4,-1-2 0,-2-3 15,2 3-4,0-3 0,3-2-15,-3 1 1,1 4 50,-6 0-46,6 0-51,-9-4 0,5 4-67,-7 0-65,-7 7 0,-1-4 93,-7 7 0,0 0-107,1 0 0,4 2 192,0 3 0,0 3 0,-4 7 0</inkml:trace>
  <inkml:trace contextRef="#ctx0" brushRef="#br0" timeOffset="-61517">6062 410 6526,'0'-8'266,"0"1"0,0 6-200,0-4 0,-7 3-26,-3-3 1,-3 4-3,-2 1 1,1 0-171,-1 0 166,0 0 1,1 5-39,-1 0 1,0 4 44,1-4 0,-1 7-109,0-3 0,7 0 80,3 0 1,-1-4-92,1 5 82,0 0 1,6 5 2,4-1 0,3-6 101,7-3 1,0 2-98,0-2 0,1 0 82,4-5 0,-3 0-68,8 0 0,-7 0 36,2 0 1,-4-2-11,-1-3 1,-1 2 0,1-7 1,-2 5 13,-3-5 1,-2 1 5,-3-6 0,-3 0-69,2 1 1,-2-1 86,-2 0-179,0 0 1,-2 1 75,-2-1 0,0 7-128,-6 3 1,1-2 89,-6 3 1,0-1-84,1 5 1,-1 0 88,0 0 1,0 1-143,1 4 0,1-2-19,3 7 0,-2-5 58,8 5 1,-6-5 92,5 5-37,0-1 0,5 6 148,0 0 1,7-5-86,2-1 1,4 0 121,2 0 1,0 4-38,-1-3 1,1-2 28,0 2 0,0-5 1,-1 5 1,1-5 97,0 5 0,-1-6 4,1 6-141,0 0 0,-1 3-5,1-3 0,-2 3 78,-3-3-62,-3 3 0,-3 2-12,1-1 0,0 1-2,-5 0 1,-5-1-24,0 1 1,-8 0 23,-1-1 1,-1 6-99,-5 0 0,-1-1 88,2-4 0,-8-2-115,3-3 0,-2 1 59,1-6 0,-2 5-257,2-5 1,4 0 13,1-5 265,4 0 0,1-7 0,0-1 0</inkml:trace>
  <inkml:trace contextRef="#ctx0" brushRef="#br0" timeOffset="-61010">6885 836 7354,'0'-9'169,"0"-1"1,0 0-75,0-5 1,0 1-11,0-1 1,0-1-11,0-4 1,0-1 8,0-4 1,1-3-38,4 4 1,-3-2-180,3 1 1,-4-2-64,-1 2 0,2 4-62,3 1 11,-3-3 0,4 7-163,-6-4 64,0 11 345,0 2 0,0 1 0,0-3 0</inkml:trace>
  <inkml:trace contextRef="#ctx0" brushRef="#br0" timeOffset="-60734">7046 557 7569,'-8'15'0,"3"-1"0,4-4-612,1 0 293,-7 0 140,6-2 151,-6-1 220,0-1 0,4 1-92,-7 2 1,6-2 42,-6-7 0,0 0 23,-5 0-123,1 0 0,-1 0 107,0 0 1,-4 0-84,-1 0 0,-1-2 12,1-3 0,4-1 19,-4-4 1,4-3-107,1 3 1,-1-3 82,-4-2 1,9-1-118,-4-3 0,4 1 52,-4-7 1,5 1-139,0-6 1,7-4-50,-2 0 1,4-1 64,1 6 1,1-4-442,4 4 553,3-4 0,7 10 0,0-6 0</inkml:trace>
  <inkml:trace contextRef="#ctx0" brushRef="#br0" timeOffset="-55647">417 2336 7569,'-8'6'0,"-5"-3"-132,3 7 1,2-6-512,-2 0 758,7-2-14,-10-2 1,10 0-58,-7 0-14,6 0-18,-2-6 1,6-3 2,0-5 1,5-1-24,0 0 0,6 1 22,-1-1 1,3-1-27,2-4 1,-1 9 4,1-4 1,0 3-5,0-2 0,-1 4 39,1 0 0,0 7-24,-1-2 1,1 3 61,0 2 0,-5 0-57,-1 0 1,-5 7 97,0 3 1,-2 3-28,-2 1 0,0 3-25,0 2 1,-6 3-28,-4 2 1,-3 2 15,-2-6 1,2 4-75,3-4 0,-3 1 67,3-1 0,-3-2-45,-1 6 0,-1-6 30,0 2 0,2-4-115,3-1 62,-3-1 1,12 1-75,-4 0 0,3-5-47,2-1 0,2-4 30,3 5 1,8-7-66,6 2 0,2-1 36,-1 1 0,-2-4-245,7 4 396,-1-3 0,12-2 0,2 0 0</inkml:trace>
  <inkml:trace contextRef="#ctx0" brushRef="#br0" timeOffset="-55015">1593 2277 7297,'-10'0'25,"0"0"0,6 0 29,-6 0 0,5 0-100,-5 0 0,5 0 3,-5 0 9,7 0 0,-8 2 19,6 2 1,0 0 50,5 5-171,0-5 136,0 9 1,0-5-28,0 7 0,6-6 31,4 1 1,3-2 2,2 2 0,0 3 9,-1-3 0,3 2-11,2-3 0,-2 4 36,2-3 0,-7-2-35,-3 2 1,-4-2-3,5 2 1,-7 3 5,2-3 1,-3-2-28,-2 2 28,0 0 0,-7 3-44,-2-3 1,-4 1 29,-2-6 1,0 5-4,0-5 1,-1 0-31,-3-5 1,2 0 29,-2 0 0,7 0-17,2 0 16,1 0 0,-5-2 5,5-3 0,2 2-11,7-7 19,0 0 1,2-5 9,3 1 0,3 4-20,7 0 0,4 0 14,1-4 1,4-1-10,-4 0 1,4 5 32,-4 1 0,6-1-30,-1-5 1,-3 0 43,3 1 0,-5-3-39,4-2 0,-6 3 104,2-4 0,-4 4-73,-1 1 0,-2 0 46,-4 0-15,5 1-29,-13-1 1,-1 2-85,-10 3 1,-3 4 74,-1 6 0,-1 0-256,0 0 1,-4 0-96,-1 0 1,0 0 316,6 0 0,-1 0 0,0 0 0</inkml:trace>
  <inkml:trace contextRef="#ctx0" brushRef="#br0" timeOffset="-54448">2931 2497 7569,'-9'0'-588,"3"0"755,6 0 0,0-6-63,0-4-54,6-3 0,-2-3-31,6-4 1,-2-3-82,2-6 1,3 4-92,-4 1 1,0 1 59,0-2 1,-5-1-152,1 7 244,-4-7 0,6 9 0,1-4 0</inkml:trace>
  <inkml:trace contextRef="#ctx0" brushRef="#br0" timeOffset="-57732">3019 1380 7380,'0'10'192,"0"0"-230,0 0 0,-5 4 37,0 1 0,0 0-17,5-1 1,-5 1 21,0 0 1,-4 0-15,4-1 0,-2 1-30,2 0 44,4-1 0,-6 1-51,7 0 52,0-1 72,0 1-61,0 0 95,0-7-77,0-1 123,0-7-162,7 0 27,-6 0-43,6 0 59,-1 0 4,-4 0 30,11 0-59,-5 0 0,7-5-5,0 0 0,-1 0 8,1 5 0,0 0-14,-1 0 1,6 0 13,0 0 0,6 0-25,-2 0 0,4 0 19,1 0 1,2 0-33,4 0 0,-4 0-14,3 0 0,2 0 36,-2 0 0,1 0-5,-6 0 1,-5 0 0,1 0 1,-7 0 11,1 0 1,-2 0-12,-2 0 0,-6 0 22,1 0-20,0 0 0,5 0 14,-1 0 1,-4 0-46,0 0 35,0-7 0,4 6-46,1-4 40,-7 3 0,5 2-6,-11 0 5,5 0-23,-1 0 0,-4 0 36,4 7-13,-6-6 1,2 6 15,3-7-21,-4 0-13,6 0 15,-7 6 2,0-4 14,0 5-15,6-7 6,-4 0 481,5 0-432,-7-7 60,0 5-77,0-11 0,0 5 30,0-7-23,0 1 0,5-1 21,-1 0 1,3 1-27,-2-1 1,1 0 4,4 1 1,-2-1-28,-3 0-70,-3 0 1,6 1-109,-3-1 0,-3 5-48,2 0-172,-2 7 0,0-8-135,3 6-8,-4 0 529,6 5 0,-1-7 0,2-1 0</inkml:trace>
  <inkml:trace contextRef="#ctx0" brushRef="#br0" timeOffset="-57331">4048 1468 7554,'0'-9'80,"0"-1"0,0 5-71,0-5-55,0 7 1,0-10 27,0 3 1,0 2 52,0-2 1,0 5-190,0-5 172,0 7-103,0-10 69,0 5 10,0 0 1,-2 1 10,-3 7 1,2 0 2,-7 0 0,0 0 31,-4 0 0,-1 0-35,0 0 1,-1 2-2,-4 3 0,-1-4 5,-3 4 1,-3 2-35,8-2 1,-6 1 34,6-1 1,-6-3-219,6 3 0,-3-4-63,3-1 272,3 0 0,-6 0 0,8 0 0</inkml:trace>
  <inkml:trace contextRef="#ctx0" brushRef="#br0" timeOffset="-56598">3048 1424 7197,'8'0'-161,"-1"0"0,-5 0 299,2 0-45,-2 0 47,5 0 14,-1 0 4,-4 0-3,4 0-27,1 0-20,-5 0 393,4 0-559,-6-6 175,0 4-146,0-4 71,0-1-159,0 5 29,0-4 118,0-1-70,0 6 57,0-6 16,-6 7 0,2 0 1,-6 0-16,7 0 0,-5 0 36,3 0 1,2 2-19,-7 3 88,7-4-75,-10 12 55,5-4-75,-7 5 1,0-1 40,0-3 0,6-2-50,-1-3 1,0-1-8,-5 5 1,1-5-18,-1 1 0,0-2 37,1 2 1,-1-4-165,0 4 0,0-3 88,1-2 0,4 1-703,0 4 389,0-3 357,-4 5 0,-1-14 0,0-1 0</inkml:trace>
  <inkml:trace contextRef="#ctx0" brushRef="#br0" timeOffset="-51712">4930 2541 7569,'-8'0'-978,"1"0"2401,7 0-1437,13 0 1,-8 0 68,10 0 0,-4 0-49,4 0 0,0-1 50,-1-4 0,6 3-108,-1-3 0,1 2 49,-5-2 0,-1-1 28,1-4 0,0-3-17,0 3 1,-6 2 14,1-2 1,-5 2-48,5-2 1,-7-3 69,2 3-51,-3-3 1,-2-2-1,0 1 0,-2 4-6,-3 0 0,2 5-18,-7-5 0,0 2 30,-4-1 0,4-5-71,0 5 1,2 0 61,-2 0 1,-3 1-36,3-2 1,2-3 14,-2 3 23,7-3 1,-4-2 3,7 0 0,0 1 3,0-1 0,0 0 0,0 1 0,2-1-10,3 0 0,-2 2 44,7 3 1,-7-3-38,2 3 1,-2 2 3,2-1 0,-3 4 5,3-5-185,-4 7 172,-1-11 0,-6 13-145,-4-4 1,2 3-255,-2 2 0,0 0 56,-4 0 348,-1 0 0,0 7 0,1 1 0</inkml:trace>
  <inkml:trace contextRef="#ctx0" brushRef="#br0" timeOffset="-51003">5856 2056 7569,'8'0'-461,"3"-1"408,-6-4-183,0 3 267,-5-4 1,-1 1 42,-4 0 1,1 0-166,-5 5 143,-1 0 1,-7-5-19,-2 0 0,1 0 2,-7 5 1,7 0-74,-1 0 0,-2 0 47,1 0 0,0 2-57,6 3 1,-1-2 62,0 7 0,5-2 5,1 2 0,5 3-8,0-3 0,2-2 33,2 2 1,0 0-10,0 4 1,6-4 3,4 0 1,5-5 29,5 4 1,-3-5-38,8 1 1,-2-4 17,1-1 0,7 0-13,-6 0 0,4 0 11,-9 0 1,-1-6-8,-4-4 0,0-1-6,0 1 1,-6-3 6,1 3 0,-7-3-2,2-2 1,-3 0-121,-2 1 0,-2 4 111,-3 0 1,-3 2-105,-6-2 0,-6 2 88,0 3 0,-4 3-200,4-2 0,-1 2-74,1 2-3,4 0 0,-5 0-172,6 0 191,7 6 0,1-2 226,7 6 0,0-6-34,0 6 1,2-2 101,3 2 0,3 2-94,7-7 1,4 4 113,1-4 1,1 2-58,-1-2 1,-2-4 170,6 4 1,-6 2-24,2-2 1,-4 4-37,-1-4 1,0 5-77,-1-5 0,1 6 7,0-1 1,-1 3-37,1 2 1,0 1 25,0 4 0,-1-4 56,1 4 0,-5 1-64,0-1 0,-7 4 69,2-4 0,-4 4-21,-1-4 1,0 4-31,0-4 1,-1 0-103,-4-6 1,-3 6 111,-7-1 1,-1 1-152,-4-5 1,2-7 79,-6-3 0,1 1-296,-2-1 0,-1 0 22,6-5 276,-6-6 0,10-3 0,-5-5 0</inkml:trace>
  <inkml:trace contextRef="#ctx0" brushRef="#br0" timeOffset="-53781">3857 2086 7205,'0'8'-48,"0"-1"1,-5-6 208,0 4-183,-7-3 0,9 9 87,-7-6 1,7 2-102,-2-3 1,-1 0 42,1 5 1,-2-4-30,2 5 1,4-5 10,-4 5 0,3-5-34,2 5 6,0-1 0,0 1 42,0 0 1,0-5-43,0 5 0,0-5 31,0 4 6,0-5-3,0 9 0,7-7 20,3 4 5,3 3 1,1-6 3,1 2 0,0 3 32,-1-7 0,-5 6-45,-5-1 1,-2-2 77,-2 2 0,0 0-70,0 4 0,-2 0 85,-2-5 0,-5 4-72,-5-3 1,-1 3-1,0 2 1,-1-2-36,-4-3 0,4 3-13,-4-3 0,-1-4-46,2-1 0,-1 2 52,5-2 0,1-1-307,-1-4 1,0 0 316,1 0 0,5-6 0,3-2 0</inkml:trace>
  <inkml:trace contextRef="#ctx0" brushRef="#br0" timeOffset="-52512">4018 2101 6675,'-6'8'396,"-2"-2"1,-7-6-233,0 0-102,1 7 0,-1-6-108,0 4 0,0 2 77,1-2 1,-3 1-80,-2-1 0,3-3 72,-4 3 0,4 1-542,1-1 518,7 0 0,-12 2 0,4 1 0</inkml:trace>
  <inkml:trace contextRef="#ctx0" brushRef="#br0" timeOffset="-50338">6826 2424 7060,'-8'-15'487,"1"-1"-378,7-4 1,0-3-32,0-6 0,0 0-70,0-1 45,0-6 0,0 5-200,0-3 0,0 3 71,0 2 0,0 4-219,0 1 0,0 6 113,0-2 0,0 4 182,0 1 0,7 0 0,1 1 0</inkml:trace>
  <inkml:trace contextRef="#ctx0" brushRef="#br0" timeOffset="-50043">6973 2101 7569,'0'14'-502,"0"1"1,-2-2 654,-3-3 0,4 3 46,-4-3 13,-3-4 0,1 7-148,-3-3 0,-3-3-18,3-3 0,-3 3 39,-1-2-22,6 0 1,-6-5-16,5 0 0,-4 0 26,-2 0 0,-3-2-50,3-3 0,-6 2 38,11-7 1,-6-1-78,6-9 1,-3 2 72,-2-6 1,2 4-65,3-4 0,-1-1-58,6-4 0,0-1 100,5 1 1,0 0-118,0-1 0,0 1 55,0-1 0,7 1-282,3 0 0,-2 4 8,2 1 300,-1 6 0,6-4 0,0 8 0</inkml:trace>
  <inkml:trace contextRef="#ctx0" brushRef="#br0" timeOffset="-45570">1578 2938 6196,'0'9'777,"0"-3"-399,0-6-221,0 7-2,-6-6-148,4 6 1,-4-6 72,6 4-108,0-3 1,0 6-11,0-3 0,-5-2 47,0 7-121,0-7 149,-2 10-73,6-4 35,-6 5 0,2-4-36,0 0 41,1-7 0,4 10 35,0-11-32,0 11 25,0-11-28,0 4 9,0 1-13,0-6 42,0 6-23,6-7-9,-4 0 21,11 0-19,-5 0-6,7 0 1,-1 0 15,1 0 0,-5 0-14,0 0 1,-1 0-11,6 0 11,0 0 0,0 0-9,-1 0 0,1 0 7,0 0 1,4 0-18,1 0 0,1 0 8,-1 0 1,3 0-2,6 0 1,0 0 0,1 0 0,6 0 2,3 0 1,2 0-4,-2 0 0,3 0 3,-2 0 0,-3-5-2,2 0 1,-11 0 1,1 5 0,-4 0 0,-1 0 0,-2-2-4,-8-2 1,3 2-1,2-3 0,-2 3-40,2 2 0,-2 0 40,-3 0 1,3 0-40,2 0 1,-2 0 32,2 0 0,-3 0-17,-1 0 0,0 0 6,0 0 0,-1 0-105,1 0 104,0 0 0,-1 0-5,1 0 1,0 0 11,-1 0 0,-4 0-9,0 0 0,-5 0 12,5 0 0,-5 0-32,4 0 67,-5 0 0,7 2-60,-6 3 52,0-3-6,-5 4 5,7-6 29,-6 0 55,6 0-88,-1 0 33,-4 0 275,4 0-276,-6-6 0,0 2 20,0-6-33,0 7 1,0-10-2,0 3 1,0 2 30,0-2-79,0 1 1,0-6 44,0 0 1,0 5-63,0 1 1,0 4-51,0-5 104,0 0-175,0-5 0,0 1 93,0-1 1,0 5-265,0 0 147,7 7 182,-5-10 0,11 5 0,-5-7 0</inkml:trace>
  <inkml:trace contextRef="#ctx0" brushRef="#br0" timeOffset="-45126">3004 2924 7569,'0'8'-764,"0"-2"1364,0-6-400,-6 0-133,4 0 41,-11 0 1,10-1-121,-7-4 0,7 2 62,-2-7 0,1 5-82,0-5 0,2 5 57,-3-5 1,2 2-154,-2-2 75,3-3 1,-6 7 30,3-4 0,3 2-8,-2 3 41,-5 3 15,1-4 1,-6 6-25,-1 0 1,0 1 81,0 4 0,-1-3-70,-3 3 0,2 1 36,-2-1 1,2 5-66,3-5 0,-6 1 38,0-1 1,-1-3-185,2 3 1,2-2 57,-2 2 0,2-3-78,3 3 0,-6-4-70,0-1 251,1 0 0,4 0 0,0 0 0</inkml:trace>
  <inkml:trace contextRef="#ctx0" brushRef="#br0" timeOffset="-44409">1814 2968 6933,'0'8'396,"0"-2"622,0-6-886,-7 0-199,5 0 218,-4 0-111,-1 0-242,6 0 77,-6-6 0,7 3 72,0-7-129,-6 7 138,4-10 0,-5 11 39,1-5 2,4 7 55,-11 0-60,12 0 1,-8 0 16,5 0 1,0 2-12,-6 3 0,6-3 14,-6 2 1,0 0-10,-5 1 1,5-2-15,1 7 0,-1-7 12,-5 2 1,0-2-93,1 2 0,-3-3-29,-2 3 1,2-2-101,-2 2 1,1-4-138,-2 4 1,4-3 356,-4-2 0,-2 0 0,-1 0 0</inkml:trace>
  <inkml:trace contextRef="#ctx0" brushRef="#br0" timeOffset="112801">133 603 6731,'8'0'-207,"5"0"294,-3 0 0,-2 0 7,2 0 1,0-5-13,4 0 0,1-2 5,0 3 1,-1 0 17,1-5 0,0 5-27,-1-1 1,3-1 19,2 1 1,-1-5-27,7 5 1,-6-6 45,6 1 0,-5 2-36,4-2 1,1 5-4,4-5 1,-3 5 10,3-4 0,-1 4-10,11-5 0,-1 5-9,1-5 1,9 5 20,-4-4 0,3 5-100,-3-1 0,0-1 80,0 1 0,-1 0-79,-4 5 0,2-5 66,-7 0 1,0 0-11,-4 5 0,4 0-4,0 0 1,7 0-13,-2 0 0,4-5 8,1 1 0,0-1 5,0 5 1,0-2-41,0-3 0,-1 3 37,-4-2 1,4 0-74,-4-1 0,3 4 65,2-4 0,-5 3-62,1 2 1,-1 0 45,5 0 1,-5 0-9,0 0 1,-6 0 27,1 0 0,2 0-25,-1 0 0,-6 0 22,-5 0 0,1 0-14,4 0 0,-4-1-32,-1-4 0,1 3 32,4-3 0,-4 4-14,-1 1 0,2 0 16,9 0 0,-4 0-1,3 0 0,-3 0 0,-2 0 0,2 0-9,4 0 1,-4 0 25,3 0 0,-3 0-18,-1 0 0,-1 0-34,0 0 0,1 0 33,-1 0 0,-4 0-43,-1 0 0,1-5 36,4 0 0,5 0-6,1 5 0,-1 0-5,-5 0 1,2 0 4,4 0 0,-4-5 22,3 0 1,2 0-20,-2 5 0,0-5-4,-4 0 0,-1-1 5,1 1 0,-1 3 1,0-3 0,1 2 0,-1-2 0,6 4-2,-1-4 1,2 1-13,-2 0 0,-1 2 13,6-3 0,-6 2-27,1-2 1,2 3 22,-2-3 0,5 4-10,-4 1 0,-1 0 7,-5 0 0,1-5 22,-1 0 1,1 0-26,-1 5 1,0-5-1,1 0 1,-1-1 3,1 1 1,-1 3 0,0-3 0,2 2-8,4-2 0,-3 3 8,7-3 0,-6 2-13,1-2 1,-3 4 9,-1-4 1,-1 3 10,1 2 0,-3-5-9,-2 0 22,3 0-24,-12 5 0,12-4 21,-4-1 1,-1-2-19,2 2 1,-1 4 8,6-4 0,-1-2-3,0 2 1,-4 0 6,-1 5-10,1 0 0,4-1 10,1-4-20,-1 3 1,0-4-3,1 6 1,-6 0-2,1 0 0,-2 0 1,1 0 0,2 0 7,-6 0 1,1 0-26,-1 0 1,-2-2 22,6-3 0,-6 3-36,2-2 1,1 2 28,-1 2 0,6 0-34,-2 0 0,-1 0 29,2 0 1,-3 0-2,3 0 1,3 0 23,-4 0-22,-3 0 1,7 0-7,-3 0-1,-4 0 1,5 0 3,-6 0 1,4 0 11,-4 0 1,4 0-8,-4 0 1,1 0-8,-1 0 0,-4-2 13,4-3 1,-4 4-1,-1-4 0,4 3-21,1 2 1,1 0 12,-1 0 0,-2 0-24,6 0 0,-1 0 20,2 0 0,1 0-2,-7 0 0,3 0 1,-3 0 0,-3 0 9,4 0 1,1 0 1,-1 0 1,-1 0 0,-4 0 0,0 0 15,0 0 1,-1 0-21,1 0 0,0 0-33,-1 0 1,1 0 33,0 0 0,-1 5-47,1 0 1,0 0 38,0-5 3,-1 0 0,1 0-8,0 0 1,-1 2-25,1 2-18,0-2 0,-1 5 39,1-7 0,0 0-17,0 0 1,-1 0 15,1 0 0,0 0-32,-1 0 1,1 0 26,0 0 1,-1 0 20,1 0 0,0 6 1,0-4-24,-1 3 0,1-4 25,0-1 1,-1 5-15,1 0 0,0 0 12,-1-5 0,-4 5-9,0 0 1,0 0-67,5-5 1,-6 1 38,1 4-3,0-3 2,5 11 1,-6-11-3,1 3 1,-7-2-4,2 2-8,4-4 8,-1 12-2,6-11 86,1 11 0,-5-6-89,0 2 25,-7 4 0,4-4-3,-7 5 1,1-4-32,4 0 53,-3 0 0,4 4-12,-6 1 0,5-5-59,0 0 56,0 0 0,0 4 45,0 1 1,0 0-32,-5-1 1,0 1 7,0 0 0,0-1-20,0 1 1,-5 5 1,0-1 0,0 3-13,5-3 0,-5-3 18,0 4 0,0-4 18,5-1-20,-6 6 0,4-4 15,-3 2 1,4-2-20,1-3 1,0 1 76,0 0-65,0-1 0,0 1-6,0 0-8,0 0 1,1-1 9,4 1-7,-3 0 1,4-1 8,-6 1 0,0-5 93,0 0-102,0-1 54,0 6 0,0-5-31,0 0 13,0-7-24,0 10 0,0-10 19,0 7-19,-6-7 13,4 10 10,-11-11 0,10 9-19,-7-6 131,7 0-91,-10-5 1,9 2 5,-5 3 0,-1-4 27,-5 4 1,0-3-42,1-2 0,-1 0 78,0 0 0,-6 0-66,-3 0 1,1 5-23,-2 0 0,2 0 20,-1-5 0,-4 0-5,4 0 0,1 0 18,-2 0 0,6 0-1,-6 0 0,7 0-10,-2 0 0,4 0 2,1 0 0,-4 0 18,-1 0 1,-4 0-21,4 0 0,-6 0 52,2 0 0,-9 0-39,-1 0 0,-6 0 40,6 0 1,-7 0-50,2 0 1,1 5-1,-1-1 1,5 1-54,-5-5 0,6 5 62,-1 0 1,4 0-49,6-5 1,-4 0 33,4 0 1,-2 0 6,1 0 1,-3 0-15,4 0 0,-4 0-24,-1 0 0,-2 0 34,-4 0 0,4 0-10,-3 0 1,3 0 4,2 0 1,-1 5 0,1 0 1,-1 1-29,1-1 1,0-3 20,-1 3 1,1 1-17,-1-1 0,6 5 13,-1-5 1,1 2-20,-6-3 0,1-2-11,0 3 0,-2-2-11,-4 2 1,4-3 17,-3 3 1,-2 1 6,2-1 1,-5 0 17,4-5 1,3 5-18,7 0 0,-3 0 47,4-5 0,3 0-43,1 0 1,-1 1 35,1 4 0,-6-3-26,2 3 0,1-4-2,-2-1 1,-1 0-97,-8 0 95,3 7-5,-5-5 1,1 6-40,1-3 1,0-4 33,4 4 1,-4-3-17,0-2 1,0 5 7,4 0 1,6-1 75,-1-4-72,1 0-1,1 0 1,-5 5 4,4 0 0,1 0 4,-2-5 1,6 0 0,-6 0 0,1 0-8,-6 0 0,1 2 5,-1 3 0,-1-4 17,-3 4 0,3-1-15,-3 0 0,8-2-11,1 3 1,2-3-20,-1-2 1,-2 4 25,6 1 1,0 0-32,6-5 0,-6 5 27,1 0 1,-1 0 3,5-5 1,1 5-10,-1 0 0,-1 0 22,-4-5 1,4 1-10,-4 4 0,-1-3 3,1 3 1,-4-4-17,4-1 1,-1 0 8,1 0 0,4 0-23,-4 0 1,4 0 21,1 0 0,-4 0-25,-1 0 1,0 0 18,6 0 0,-3 2 1,-2 3 1,3-3-7,-4 2 0,-1-2 4,1-2 0,-1 0-4,1 0 1,4 5 2,-4 0 0,4 0 20,1-5-18,1 0-3,-1 0 1,0 0 8,0 0 0,1 0-6,-1 0 0,-5 5 52,1 0 0,-1-1-47,6-4 0,-6 0-9,0 0 1,-4 0 25,4 0 1,-6 5-1,2 0 1,-4 0-16,-1-5 0,-1 0 6,1 0 1,-1 0-33,1 0 1,1 2 27,4 3 0,-4-4-37,3 4 0,3-3 30,-3-2 0,7 0 20,-2 0 1,-1 0 27,2 0 1,-3 0-47,3 0 0,1 5 8,-7 0 0,6 0-2,-6-5 0,6 0 25,-6 0 1,2 0-16,-1 0 1,-4 0-49,4 0 1,1 4 20,-2 1 1,1 0-5,-6-5 0,1 0-18,-1 0 0,1 0 29,0 0 0,4 0-13,1 0 0,4 0 8,-4 0 1,6 2-7,-2 3 0,-1-4 4,1 4 0,-8-3-2,-1-2 0,0 0-5,-6 0 0,4 0-2,2 0 1,-5 0 7,-1 0 1,1 0-2,5 0 1,-2 0 2,-4 0 0,4 0-3,-3 0 0,3 0-8,2 0 0,4 0 7,1 0 1,4 0-63,-5 0 1,6 0 87,-6 0 0,6-2 0,-6-3 0,6 4-23,-6-4 1,2 3 0,-1 2 1,-4 0-2,3 0 1,-2 0-3,-3 0 1,1 0-30,0 0 1,-1 0 28,1 0 0,4 0 4,1 0 1,6 0-7,-2 0 1,-1 0-8,1 0-19,1 0 1,4 0 14,0 0-15,1 0 0,-1-1 13,0-4-22,1 3 0,-1-4 23,0 6 0,5 0-12,1 0 1,-1 0-6,-5 0 1,0 0-1,1 0 0,4 0 42,0 0-28,0 0 2,-4 0 1,-1 0 36,0 0 1,5 0-37,1 0 1,-1 0-17,-5 0 1,5 0 1,0 0 23,1 0 0,-6 0 2,0 0 1,5 0 0,1 0 1,4 0 8,-5 0-2,7 0-1,-10 0 1,6-2-10,-3-3 1,2 3-27,3-2 29,4 2 1,-8 2-42,5 0 27,2 0 8,-5-7 0,6 4 27,-4-7-36,3 7 116,-4-10-100,6 5 0,0-7 40,0 0 0,0 1-30,0-1 1,5 0 48,-1 1 0,3-1-39,-2 0 1,-2-1 0,7-4 1,-5 2-35,5-6 33,-7 6-3,10-10 1,-10 5 14,7-6 1,0-1-16,5 1 0,-1 4-1,1 1 1,-5 0-1,0-6 0,-2 6-15,2-1 1,1 6 1,-6-6 0,5 7-4,-5-2 1,-1 4-23,-4 1 1,0 1 31,0-1 1,0 0-95,0 1 83,0 5 1,0-4 1,0 10-2,0-7 1,0 5-9,0-4 64,0 5-24,0-9 9,0 12-22,-6-6 3,4 7-21,-11-6 11,12 4 1,-8-5-24,5 7 25,2 0-87,-5-6 56,7 4 1,-1-4-28,-4 6 4,3 0-1652,-4 0 1337,6-7 1,6 6-397,4-4 0,3-2 199,2 2 0,4-6 32,1 1 1,0 2-127,-6-2 651,1 7 0,6-10 0,2 5 0</inkml:trace>
  <inkml:trace contextRef="#ctx0" brushRef="#br0" timeOffset="113331">1206 1367 6534,'-10'0'1419,"0"0"-806,7-6-468,-10-3 1,11-5-39,-3-1 1,4 0-36,1 1 0,0-3 66,0-2 0,1-2-44,4-4 1,2-8 59,3 4 0,3-5-150,-4-1 1,0 3 52,0-8 1,1 8-120,5-2 1,0-2-91,-1 1 0,-1 1 86,-3 5 0,2-1-47,-8 1 0,3-1 29,-2 1 1,-3 5-106,2-1 0,-2 7 42,-2-2 1,0 4-23,0 1 1,0 1 52,0-1 0,0 0-232,0 1 0,0-1-521,0 0 597,0 1 1,2-1 271,3 0 0,-4 0 0,12 1 0,-5-1 0</inkml:trace>
  <inkml:trace contextRef="#ctx0" brushRef="#br0" timeOffset="113924">2617 1264 7569,'-15'7'-214,"7"-6"1,0 11 203,3-7 0,2 0 351,-7-5-69,7 0 111,-4 0-242,7-7 1,-5-1 129,0-7-111,0 1 1,5-3-14,0-2 1,0 2-54,0-2 0,0-4 9,0-2 0,0 2-97,0-1 0,2-5 71,3-6 0,-3 1-86,2 5 0,3-2 55,-2-4 1,5 4-117,-5-3 0,1-2 87,-1 2 1,-3-5-117,3 4 1,-4 1 37,-1 5 0,0-6 24,0 1 1,0 3-97,0 1 1,-1 9 64,-4-8 1,3 9-136,-3 1 1,2 2-21,-2 3-152,3-1 143,-4 0-67,6 1-286,0 5-58,0-4 643,0 5 0,6 0 0,3 1 0,5 7 0</inkml:trace>
  <inkml:trace contextRef="#ctx0" brushRef="#br0" timeOffset="114473">3690 1220 7569,'-7'8'-498,"6"5"165,-6-11 635,7 5 1044,0-7-1244,0-13 1,0 3 34,0-10 1,0 2-38,0-1 0,2 1-5,3-7 0,-2 1-15,7-6 1,-5 1 22,5-1 1,-6-4-27,6 0 0,-2-2 32,2 2 0,2 3-128,-7-4 0,1 4 63,-1 2 1,-3 1-131,3 4 0,-4-3-4,-1 8 0,0-6-84,0 6 1,0-1-179,0 5 0,-1 1 161,-4-1 1,3-5-217,-3 1 1,-3-1 104,-2 6 1,4-1-1,1 0 1,-2 0 301,2 1 0,0-1 0,5 0 0</inkml:trace>
  <inkml:trace contextRef="#ctx0" brushRef="#br0" timeOffset="115016">4763 1117 7569,'-7'8'-1082,"6"6"1419,-6-13-89,7 6 113,0-7-259,0-13 1,0 3 106,0-10 0,0-3-64,0-1 0,2 1 33,3-2 0,-4 1-103,4-5 0,2-1 58,-2 1 1,5-1-91,-6 1 1,8-2 38,-2-3 1,-2 3-130,2-4 0,-7-1 93,2 2 1,1-2-99,-1 2 1,0 4 59,-5 1 0,0 0-162,0 4 1,-5 4-24,0 1 0,-1 4-23,1 1 1,3 1-330,-3-1 345,4 0 1,1 1-104,0-1 1,0 0 36,0 0 0,0 6-119,0-1 369,6 0 0,-4-5 0,11 1 0,-5-1 0</inkml:trace>
  <inkml:trace contextRef="#ctx0" brushRef="#br0" timeOffset="115485">5601 956 7343,'0'14'-564,"0"-4"452,0 0-153,0-7 775,-7 4-62,6-7-260,-6 0 1,2-7-64,0-3 1,0-3-6,5-1 0,0-8-22,0-2 0,0-4-2,0-1 0,0-2 14,0-4 0,2 1-7,3-10 1,-2 3-107,7-8 1,-2 2 105,2-2 1,1-3-174,-6-7 1,5 5 86,-5 0 0,0 11-260,-5-1 0,0 10 112,0 0 0,0 8-238,0 1 1,0 7 90,0-1 1,-2 4-308,-3 5 55,4-3 530,-6 11 0,1-11 0,-2 5 0</inkml:trace>
  <inkml:trace contextRef="#ctx0" brushRef="#br0" timeOffset="115909">6439 1029 6425,'-8'0'596,"-1"-6"-370,4-4 0,4-10 2,-4-4 0,3-4-96,2-1 0,0-6 24,0 1 1,0-7-60,0 2 1,0-5-8,0-5 1,0 1-128,0-5 0,5 4 101,0-5 1,2 1-287,-2-1 0,-4 4 115,4 6 0,-3 5-277,-2-1 0,0 8 158,0-3 1,-2 9 225,-3 2 0,-3 6 0,-7-3 0</inkml:trace>
  <inkml:trace contextRef="#ctx0" brushRef="#br0" timeOffset="120856">192 2073 7330,'14'-8'56,"1"3"0,0 3 1,-1 2 1,1-5-32,0 0 0,-1 0 73,1 5 1,0 0-33,0 0 0,4-1 7,1-4 0,-1 3 18,-4-3 1,0 4-31,-1 1 0,1 0-6,0 0 0,0-5 8,-1 0 1,6 0-75,-1 5 0,6-2 63,-5-3 1,6 4-64,-2-4 1,-1 3 6,2 2 1,-1-5-15,5 0 0,1 1 45,-1 4 0,-4 0-7,-1 0 0,-4 0 23,4 0 1,-6 0-24,2 0 0,-2 0 11,1 0 1,-2 0-7,2 0 0,-2-5-5,-3 0 1,1 0-7,0 5 0,1 0-6,4 0 1,-4 0 19,4 0 1,-4 0-9,-1 0 0,1 0 33,4 0 1,-4-5-31,4 0 1,1 0-4,-2 5 0,6 0 6,-6 0 1,6 0-56,-5 0 1,4 0 25,-4 0 1,4 0-7,-4 0 1,4 0 11,-4 0 1,4 0-8,-4 0 1,1 0 17,-1 0 0,-4 0-13,4 0 0,-2-5 74,1 0 1,-2 0-67,2 5 1,-2 0 57,-3 0 1,1 0-41,0 0 1,4 0 1,1 0 1,4-1-28,-4-4 0,6 3 24,-1-3 1,1 4-14,-2 1 1,4 0 11,-4 0 0,-1 0-45,2 0 1,-6 0 32,6 0 0,-7 0-26,2 0 0,1 0 21,-2 0 0,1 0-29,-5 0 1,-1 0 16,1 0 1,5 0-4,-1 0 0,1 0 3,-5 0 1,-1 0 3,1 0 1,0 0 20,-1 0 1,1 0-22,0 0 1,-1 0 65,1 0 1,0 0-56,0 0 0,-1 0 12,1 0 0,0 0-17,-1 0 0,1 0-1,0 0 1,-1 0-24,1 0 0,5 0 29,-1 0 1,1 0-31,-5 0 0,-1 0 26,1 0-18,0 0 0,-1 0 9,1 0 1,5 0-2,-1 0 1,1 0-1,-5 0 0,1 0 2,4 0 0,-2 0-1,6 0 1,-6 0 0,2 0 0,-4 0 0,-1 0 0,-1 0 0,1 0 0,0-2 21,-1-3-21,1 4 1,0-6 86,-1 7-53,1 0 1,0 0-18,0 0-2,-1 0 0,1 0 0,0 0 0,-1 0-27,1 0 0,0 0 27,-1 0 1,3 0-34,2 0 1,-2-5 25,2 0 1,3 0-25,-3 5 0,2 0 11,-1 0 1,-4 0 0,4 0 1,1 0 16,-1 0 1,-1 0-14,-4 0 0,5 0 27,-1 0 0,1 0-22,-5 0 0,-1 0-7,1 0 0,0-1 6,-1-4 0,1 3-1,0-3 1,-1 4-10,1 1 0,0 0 10,0 0 1,4 0-11,1 0 1,-1 0 6,-4 0 0,0 0-3,-1 0 0,1 0 2,0 0 0,0 0-2,-1 0 1,1 0 1,0 0 0,-1 0-1,1 0 1,0 0 2,-1 0 1,1 0-3,0 0 0,0 0 16,-1 0 1,1 0-16,0 0 1,-1 0 39,1 0 1,5-2-36,-1-3 1,1 3 14,-5-2 0,-1 2-12,1 2 0,1 0 3,4 0 1,-9 0 20,4 0 1,-4-5-19,4 0 0,0 0-10,0 5 0,-1-1 9,1-4 0,0 3-18,-1-3 0,1 4 16,0 1 1,-1-2-29,1-3 1,0 3 19,0-3 0,-1 4-1,1 1 0,1 0-7,4 0 1,-4 0 5,4 0 1,-4-2 17,-1-3 0,4 4-16,1-4 0,4 3 7,-4 2 1,1 0-6,-1 0 1,-2-1 14,6-4 1,-6 3-13,2-3 1,1 3-13,-1 2 1,-1 0 16,-4 0 0,0 0-5,-1 0 1,6-4 15,0-1 0,-1 0-16,-4 5 0,0-5-3,-1 0 0,6 0 5,0 5 0,1-5-2,-2 0 1,-2 0-11,10 5 1,-9-5 1,7 1 1,-5-1-11,4 5 0,-4-2 15,4-3 1,-4 3-10,4-2 0,-4 2 5,4 2 1,-6-5-10,2 0 0,-2 0 7,1 5 1,-2 0-5,2 0 0,-2 0 4,-3 0 0,1 0-2,0 0 1,0 0 1,-1-5 0,1 0 0,0 1 0,-1 4 0,1 0 0,0 0 0,-1 0 1,1 0-1,0 0 0,0 0 6,-1 0 1,3 0-3,2 0 1,-3 0 1,4 0 0,-2 0-7,2 0 0,-4 0 3,4 0 0,1 0-10,-2 0 0,1 0 9,-5 0 0,4 0-28,1 0 1,1 0 24,-1 0 1,-4 0-2,4 0 0,-2 0 1,1 0 0,-2 0 0,2 0 0,-2 0 1,-3 0 0,6 0 0,-1 0 0,1-2 5,-5-3 0,4 3-6,1-3 1,-1 4-1,-4 1 1,5 0 0,-1 0 1,1 0 1,-5 0 0,4 0-2,1 0 1,1 0 0,-1 0 0,1 0-36,3 0 1,3 0 31,-8 0 0,6 0-28,-6 0 1,3 0 25,-3 0 0,-1 0-33,7 0 1,-7 0 25,1 0 1,-1 0-14,2 0 1,-4 0 14,4 0 0,-4 0 1,-1 0 1,-1 0-19,1 0 1,0 0 9,-1 0 1,1 0-3,0 0 1,0 0 3,-1 0 1,1 0-38,0 0 1,-1 0 34,1 0 1,0-2-16,-1-3 1,1 4 10,0-4 1,0 3-21,-1 2 0,1 0 1,0 0 12,-1 0 0,-4-5 27,0 0 0,-5 0-48,5 5 21,-7 0-14,10 0 35,-11 0 0,9 2-2,-6 3 1,1-3 1,-1 3 1,-1 1-23,5-1 1,-5 1 12,1-1 0,-2-1 36,2 5 1,-4-4-36,4 5 1,2-5-11,-2 5 15,0 0 0,-5 4-31,0 1 1,0-5 28,0 0 1,5-1-2,-1 6 0,1-5-107,-5 0 99,0 0 1,5 4-12,0 1 1,0 0-23,-5-1 75,7 1 0,-1 0-41,4-1 0,-4 1-25,-6 0 1,5 0-6,0-1 1,0 3-2,-5 2 0,5-3 42,0 4 0,0-2-19,-5 2 1,5-4 31,0 4 1,0-4-32,-5-1 0,0 4 59,0 1 0,4-1-50,1-4 0,0 0 38,-5 0 1,0-1-30,0 1 0,0 0-3,0-1 0,0 1-3,0 0 0,0-1 9,0 1 1,0-5-25,0 0 20,0 0 0,0 4 21,0 1 0,0-5-22,0 0 0,-5-6 106,0 6-33,1-7-25,4 11 1,-2-13-21,-3 4 1,3-2-5,-3 2 0,2-3-2,-2 3 26,4-4-21,-12-1 0,9 5-1,-5 0 0,4 0-14,-5-5 1,5 2 3,-5 3 0,5-4 0,-5 4 0,6-3 16,-6-2-11,0 6 1,-5-4 8,1 3 0,4-4-7,0-1 0,0 2 21,-5 3 1,1-3-22,-1 3 1,0-4 36,1-1 1,-1 0-26,0 0 1,1 0 2,-1 0 1,-1 0 6,-4 0 1,4 2-11,-4 3 1,2-4 21,-2 4 0,4 2-18,-4-2 1,-1 0 5,2-5 0,-7 4-9,1 1 1,-3 2 7,-1-2 0,-1-4-6,1 4 0,-2 2 1,-3-2 1,3 0 7,-4-5 1,3 0-9,-3 0 0,4 5 31,-3-1 1,5 1-27,4-5 0,-6 0-8,7 0 0,-7 5 9,6 0 1,-3 0-26,-1-5 0,-2 0-8,-3 0 0,1 5 29,-6 0 1,5 0-52,-6-5 0,6 0 39,-5 0 0,5 0 2,-6 0 1,8 0-9,-3 0 1,4 0 31,2 0 1,4 0-27,1 0 0,4 0 39,-4 0 0,4 0-27,-4 0 1,-1 0 2,-4 0 0,-1 1-31,1 4 1,-2-3 24,-3 3 1,1-4-30,-6-1 1,5 2 24,-6 3 1,8-3-52,-3 3 1,4-4 39,2-1 0,1 0 16,4 0 1,-4 0-15,3 0 1,3 0 1,-3 0 0,7 0-10,-1 0 1,-4 0 7,-2 0 0,2 0-20,-1 0 0,-1 0 20,-4 0 1,1 0 0,4 0 1,-4 0-9,3 0 0,-2 0-4,-3 0 1,2 0 3,4 0 1,-2 0 1,6 0 0,-4 0 3,4 0 0,1 0-3,4 0 0,0 0-6,0 0 6,1 0 0,-1-1 1,0-4 1,1 3-3,-1-3 1,0 3-8,1 2 0,-1 0 9,0 0 0,0 0-2,1 0 1,-1 0 14,0 0 1,1 0-16,-1 0 1,-1 0 4,-4 0 0,4 0-2,-4 0 0,4 0 3,1 0 0,-5 0-2,1 0 0,-1 0 25,6 0-18,-1 0 0,0 0 2,0 0 0,1 0-9,-1 0 0,-5 0 2,1 0 0,-1 0 1,6 0 0,-3 0 0,-2 0 1,2 0-28,-2 0 0,2 0 15,3 0 1,-1 0-4,0 0 1,1 0 15,-1 0 1,0 0-8,0 0 0,1 0 22,-1 0 1,0 0-25,1 0 1,-3 0 50,-2 0 0,2 0-43,-2 0 0,2 0 4,3 0 0,-1 0-6,0 0 0,1 0-3,-1 0 0,0 0-8,1 0 1,-1 0 15,0 0 0,-4 0-20,-1 0 0,0 0 13,6 0 0,-6 0 2,0 0 1,1 0-6,4 0 0,0 0-7,1 0 0,4 0 9,0 0 1,0 0-23,-4 0 0,4 0 22,0 0-7,0 0 0,-4 0 63,-1 0-59,0 0 1,0 0-21,1 0 21,-1 0 0,0 0 2,1 0 0,-1 0 1,0 0-21,1 0 0,-1 0 9,0 0 1,1 0-4,-1 0 1,0 0 3,0 0 0,6 0 1,-1 0 0,0 0 15,-5 0 1,1 2-15,-1 3 1,0-3 10,1 3 0,-6-4-8,0-1 0,1 0 9,4 0 0,0 5-6,1 0 1,-1 0 1,0-5 1,1 0 10,-1 0 1,0 0-13,0 0 0,4 0-14,-4 0 0,4 0 12,-9 0 1,4 0-16,1 0 0,1 0 8,-1 0 0,0 0-2,0 0 0,6 5 3,-1 0 1,0 0-3,-5-5 13,1 0 0,-1 0-11,0 0 1,1 0 4,-1 0 1,-5 4-4,1 1 1,-1 0-17,5-5 1,-4 0 15,-1 0 1,1 0-7,4 0 0,-5 0 3,1 0 1,-3 0-1,3 0 0,1 0 0,-7 0 0,2 5-1,-1 0 1,-2 0 1,6-5 0,-4 0-2,4 0 1,-4 5 36,4 0 0,0 0-32,6-5 1,-6 0 15,1 0 0,-1 5-17,5-1 1,-4 1-2,-1-5 0,-1 0-49,1 0 1,2 5 49,-6 0 0,-1 0-19,-4-5 1,1 2 11,4 3 0,-4-4 0,3 4 1,-2-3-6,-3-2 1,1 0-38,-1 0 0,3 5 59,2 0 1,-1-1 4,6-4 1,-4 0-4,4 0 1,-1 0-18,1 0 0,4 0 10,-3 0 1,2 0-6,3 0 0,-3 0 0,-2 0 1,2 0 3,-2 0 1,-3 0-68,3 0 0,-6 0 19,6 0 0,-1 0 30,5 0 1,-4 0-25,-1 0 1,1 0 15,4 0 1,0 0 18,1 0 1,-1 0-20,0 0 1,0 0 41,1 0-35,-1 0 1,0 0 13,1 0 1,-3 0-11,-2 0 0,2 0 0,-2 0 0,-2 0-86,1 0 1,-1 0 79,1 0 1,4 0-18,-4 0 0,4 0 8,1 0 1,0 0-20,1 0 0,-1 0 14,0 0 0,1 0 16,-1 0 0,0 0 10,1 0 1,-1 0 7,0 0 1,5 0-6,1 0-27,-1 0 41,-5 0 1,0 0-32,1 0 24,-1-6 1,-1 4-10,-4-3 0,9 4-13,-4 1 10,3 0 3,-2-7 0,6 4 17,3-7-23,-3 7 113,6-10-104,-5 5 1,6-5 230,-4 3-212,3-3 1,-6 5 86,3-7-74,4 0 1,-6 0-2,7 1 0,0-1-51,0 0 0,0 1 46,0-1 1,0 0-32,0 1 0,0-1 22,0 0 1,5 0-6,0 1 0,5-6-2,-6 1 1,6-1 51,-5 5 1,5-4-64,-5-1 0,5-1 12,-5 1 0,4 4-31,-4-4 1,5 2 35,-5-1 1,2 2-41,-3-2 0,-2 3 34,3 1 0,-3 5-8,-2 0-2,0 0 0,-2-3-7,-3 4 2,3-5 1,-6 8 9,3-4-13,4-3 13,-6 5-19,7-7 14,0 1 22,0-1-16,0 0 1,0 5 11,0 1-15,0 5-1696,0-2 1407,7 6 0,1 0-586,7 0 1,4 0-739,1 0 1609,6 0 0,-3 0 0,6 0 0</inkml:trace>
  <inkml:trace contextRef="#ctx0" brushRef="#br0" timeOffset="121406">1044 2734 7569,'-6'8'-645,"4"-1"1,-6-2 872,3 0 12,3 0 183,-4-5-232,-1 0 261,6 0-10,-6 0-165,7-7 1,0 4-64,0-7 1,0 0-45,0-5 0,0 1-2,0-1 0,0-5-12,0 1 0,5-7 29,0 1 0,5 2-7,-5-1 1,1-1-155,-1-4 0,-3 0 26,2-1 1,-2-1-91,-2-3 0,2 3 38,3-3 0,-4 3-73,4 1 1,-3 2-93,-2 4 1,0-4 80,0 4 1,0 2-21,0 3 1,0-2 38,0 1 0,0 0-126,0 6 1,0 4 20,0 0 0,0 0-81,0-4 1,0 4-180,0 0 0,0 5 146,0-5 1,6 2-209,4-2 0,3-1-20,2 6 514,0 0 0,-1-1 0,1-3 0</inkml:trace>
  <inkml:trace contextRef="#ctx0" brushRef="#br0" timeOffset="121955">2396 2690 7569,'0'8'0,"-1"0"0,-4-3-251,3-3 254,-4 4 0,4-6 0,-1 2 472,-2 3-6,0-3 66,5 4 0,-2-17-411,-2-4 1,2 2 47,-3 3 1,3 0-136,2-4 0,0-1 22,0 0 1,2-4-66,3-1 0,-3-6 13,2 1 0,3-2 47,-2-3 0,5-1-128,-5-3 0,6 1 96,-1-6 1,-4 5-120,-1-5 0,2 6 85,-2-1 1,1 3-120,-1 1 0,-3 6 10,3-1 0,-4 6 3,-1-6 1,0 7-70,0-1 1,0 2 37,0 3 0,-5 4-329,0 0 58,1 7-282,4-10 96,0 11 467,0-5 0,0 7 1</inkml:trace>
  <inkml:trace contextRef="#ctx0" brushRef="#br0" timeOffset="122487">3396 2690 7465,'5'-15'353,"0"1"0,1-1-138,-1 0 0,-2 1-103,7-1 0,-5-5 27,5 1 0,-5-6-72,5 6 0,-7-8 68,2 3 0,1 1-164,-1-1 0,0 4 76,-5-4 1,0-1-110,0-4 0,5 4-32,0 1 0,0 4-28,-5-4 1,0 6-60,0-2 1,0-1 72,0 1 0,0 1-15,0 4 0,0-5 36,0 1 1,0 4-145,0 5 1,0 0 36,0-4 1,0 4-97,0 0 0,0 5 49,0-5 1,0 5 240,0-4 0,1 5 0,4-1 0,4-3 0,5 0 0</inkml:trace>
  <inkml:trace contextRef="#ctx0" brushRef="#br0" timeOffset="123104">4351 2837 7569,'9'0'-223,"-3"0"1,-4 0 357,3 0 0,-4-2 266,4-2-241,-3-5 1,-1-5 16,4-1 0,-3 0-31,3 1 1,-3-1 14,-2 0 0,1-4-70,4-1 1,-3-1-7,3 1 1,-4-1 33,-1-4 1,2-2-127,3 2 0,-4-7-38,4-3 1,2-1 41,-2 2 1,5-2-79,-6-3 1,6-2 77,-5 7 1,7-1-56,-3 6 0,-2 1 41,-2 4 0,1-2-88,-1 6 0,0-4-7,-5 4 1,5 0 57,0 6 0,0-1-86,-5 0 0,0 5 58,0 1 0,0 4-273,0-5 139,0 7-30,0-10 1,0 9-141,0-5 165,0 5 0,0-4 7,0 3 1,1 4 213,4-4 0,3 3 0,7-4 0,0-3 0</inkml:trace>
  <inkml:trace contextRef="#ctx0" brushRef="#br0" timeOffset="123706">5454 2749 7097,'-8'-7'309,"3"-2"1,3-5-146,2 0 0,0-1-57,0 0 1,5-4 14,0-1 1,1-6-53,-1 2 1,-1-4 48,5-2 0,-4 1-61,5 0 1,-7-6 47,2 1 1,-1-5-116,0 5 0,-2-1 68,3 6 0,-3-1-139,-2 1 0,0 0 41,0-1 0,0 6-31,0-1 0,0 6 47,0-6 0,0 7-98,0-1 1,0 1 44,0-2 1,0 4 52,0-4 1,0 9-106,0 1 0,0 0 86,0-5 1,0 6-124,0-1 1,5 5-156,-1-5-149,1 0 221,-5-4 0,5 4 36,0 0 1,2 5 211,-2-5 0,-4 7 0,12-4 0,-5 7 0</inkml:trace>
  <inkml:trace contextRef="#ctx0" brushRef="#br0" timeOffset="124237">6483 2749 6954,'0'8'96,"0"-1"0,0-9 141,0-3-142,-7-3 1,4-8-13,-7-4 0,7 4-11,-2-4 1,-2 2 25,3-2 1,-1 2-24,5-6 0,0-1 11,0-4 1,0 0-14,0-1 1,0-1 5,0-3 1,6 1-7,4-6 1,-2 0-2,2-5 1,-2 5-13,2-1 1,1 6-112,-6-5 1,0 6 79,-5-1 0,0 3-147,0 2 0,0-1 96,0 1 1,-5 1-78,0 3 1,-1-1 90,1 7 1,-2-6-134,-2 6 0,-3-6 27,7 6 0,-5-1-58,6 5 0,-3 1-59,2-1 1,4 0 48,-4 0 0,1 2-452,-1 4 634,4-4 0,-12 11 0,5-5 0</inkml:trace>
  <inkml:trace contextRef="#ctx0" brushRef="#br0" timeOffset="128092">45 3675 7164,'14'0'166,"1"0"-112,0 0 0,-1-5 32,1 0 0,0 0-31,-1 5 1,6 0 20,0 0 0,6-1-13,-2-4 1,2 3 17,-1-3 0,3 4-12,-4 1 1,4-2 6,1-3 0,-1 3-28,-3-3 0,7 4 18,-2 1 0,2-2-63,-2-3 1,4 4 57,0-4 0,7 1-68,-2 0 0,2 2 60,-2-3 1,4 2-27,-4-2 0,-1 3 1,1-3 0,-5-1-3,5 1 1,-6 0-18,1 5 0,-1-5 23,1 0 1,2-1 10,3 1 0,4 2-11,-4-7 0,5 5-9,5-5 0,-3 7 13,3-2 1,-3 2-117,-2-2 108,-7 3-40,6-4 0,-12 4 37,3-3 1,2 3-46,-2-3 0,7 4 32,-2 1 0,4 0-29,1 0 0,0-5 20,0 0 0,0 0-15,0 5 1,-5 0 14,1 0 0,-8 0-12,3 0 12,-4 0 1,-2 0 1,0 0-1,1 0 0,-1 0-2,1 0 0,1 0 0,3 0 1,-3 0 44,3 0 1,2 0-42,-1 0 0,4 0 38,-5 0 1,2-5-36,-2 0 0,-3 0 0,4 5 0,-3 0-2,3 0 0,-9 0 0,3 0 0,-3 0-22,4 0 1,1-4 24,3-1 1,-3 0-23,3 5 1,-6 0 14,1 0 1,-2 0-1,7 0 0,-8-5-2,-2 0 1,1 0 24,4 5 0,-4 0-15,-1 0 0,1-5 2,4 0 1,-4 0-18,-1 5 0,1 0 12,4 0 1,-4 0-8,-1 0 0,1-1 6,4-4 0,-4 3 10,-1-3 0,-1 4-12,1 1 1,4 0 15,-3 0 0,-2-2 0,1-3 0,-1 3-11,1-2 0,3 2-17,-8 2 1,6-5 18,-6 0 0,2 0-22,-1 5 0,-4-1 18,4-4 1,-4 3-20,-1-3 1,0 4 14,-1 1 0,1 0-11,0 0 1,1 0 6,4 0 0,-4-2-1,4-3 0,1 3 2,-1-3 0,4 4 0,-4 1 0,6 0-3,-2 0 0,2 0 2,-1 0 1,1 0 7,-6 0 1,4 0-8,-4 0 0,4-5 28,-4 0 1,4 0-10,-4 5 1,1 0 2,-1 0 0,-2 0-19,6 0 0,-6 0 8,2 0 0,1 0-19,-1 0 0,4-5 18,-4 0 0,1 0-22,-1 5 1,-4-4 16,3-1 1,3 0-18,-3 5 0,2-2 20,-1-3 1,-4 4-1,4-4 1,1 3 29,-1 2 1,4 0-34,-4 0 1,6-2-1,-1-2 0,-3 2 4,3-3 1,-2 3 8,1 2 1,4 0-6,-3 0 1,-4 0-24,-2 0 1,3 0 9,-3 0 0,2 0-6,-1 0 1,-4 0 4,4 0 0,1 0 4,-1 0 0,1 0-1,-1 0 0,-4 0 0,4 0 0,1-1 15,-2-4 1,6 3-14,-5-3 0,6 4 38,-2 1 0,2 0-38,-1 0 0,3 0 5,-4 0 1,2 0-19,-1 0 0,2 0 19,-2 0 1,-2 0-12,1 0 0,-6 0 8,2 0 1,1 0 13,-1 0 0,-1 0-15,-4 0 1,5 0 6,-1 0 1,2-5-27,-1 0 0,-2 0-1,6 5 1,-1 0-11,2 0 0,3-2 24,-4-3 0,4 4-5,1-4 0,-1 3 0,-3 2 1,1 0 1,-7 0 1,7 0-13,-1 0 0,-4 0-3,-1 0 1,-4 0 16,-1 0 0,-1 0-3,1 0 0,0 0 7,0 0 0,-1 0-11,1 0 0,0 0-45,-1 0 1,1 0 22,0 0 39,-1 0-17,8 0 0,-6 0-4,4 0 0,-4 0 23,-1 0 0,-1 0-20,1 0 1,0 0 11,-1 0-10,1 0 1,0 0 19,0 0 1,4 0-18,1 0 0,-1 0-37,-4 0 0,0 0 35,-1 0 1,6 0-74,0 0 1,-1 0 59,-4 0 1,5 0-26,-1 0 82,1 0 1,-6 0-79,1 0 21,0 0 3,0 0 1,-6 0 26,1 0-17,-7 7 0,6-4 40,-5 7-159,-2-7 114,5 10-11,-1-5 1,-4 2 7,3 0 1,-2-5-100,2 5 90,-4-1 0,6 6 19,-7 0 1,0 0-24,0-1 1,0-4 25,0 0 0,0 0-25,0 4 0,0 3 11,0 2 1,0-7-35,0 2 0,0 3 30,0 2 0,0 1 33,0-5 1,-2-1-39,-3 1 1,4 1 36,-4 4 0,3-4-30,2 4 1,0 1 21,0-1 0,-1 4-7,-4-4 0,3 4 2,-3-4 1,-1 1-26,1-1 1,-5-4 18,5 4 0,-1-2-27,1 1 0,3-2 20,-3 2 1,4-2 22,1-3 0,0 3-22,0 2 0,0-3 25,0 4 1,0-8 4,0-3 1,0 1-25,0 5 1,0-5 26,0-1-17,0 1 11,-7 5 0,4 0-10,-7-1 0,7-4-7,-2 0 0,-2-5 10,2 5-13,0-1 1,4 1 1,-4 0 0,3-5 4,-3 5 17,4-7-18,1 10 1,-7-11 2,6 4 0,-8-1 1,4 0 75,4 0-66,-12-5 0,10 0 18,-7 0 37,6 0-55,-9 0 0,5 2 25,-6 2 1,4-2-23,0 3 1,0-3 17,-5-2 0,6 0-15,-1 0 1,0 4 19,-5 1 1,1 0 4,-1-5 1,-5 0 3,1 0 1,-1 0 35,5 0 1,-4 0-50,-1 0 1,-4 0 2,4 0 0,-6 0 1,2 0 0,-4 0-32,-2 0 0,-1 0 33,-3 0 1,-4 5-89,-6 0 0,0 0 77,0-5 1,-3 0-47,3 0 1,-4 2-31,9 3 0,-2-4 51,2 4 0,-2-3-23,7-2 1,0 1 16,4 4 0,1-3 75,0 3 1,-1-4-70,1-1 1,-6 0 69,1 0 0,-2 0-60,2 0 1,1 0 4,-6 0 1,5-1-6,-5-4 0,4 3 2,-4-3 0,6-1-39,-1 1 1,3 0 38,2 5 0,-6-5-44,1 0 0,-5 0 32,5 5 0,-11-1-21,6-4 0,-6 3 14,5-3 0,3 4 1,-2 1 0,1-5 0,-1 0 0,1 0 2,4 5 0,6 0-1,-6 0 1,6 0 0,-6 0 0,1 0 32,-1 0 0,1 0-30,-6 0 0,5 0 52,-6 0 1,6 0-21,-5 0 0,6 0 3,-1 0 1,-2-2-9,2-3 0,0 4-5,4-4 1,6 3-41,-1 2 0,1-1 37,-6-4 0,6 3-18,-1-3 1,1 3 10,-6 2 0,1 0-29,0 0 0,-1 0 14,1 0 1,-1-4-5,1-1 1,0 0-7,-1 5 1,1 0 13,-1 0 1,6 0 1,-1 0 0,2 0-2,-1 0 0,-2 0 30,6 0 0,-1 0-29,1 0 1,-1 0 20,-3 0 1,-6 0-21,1 0 0,-1 0 2,-4 0 0,-3 0-1,-3 0 1,0 0 0,0 0 0,0 0-24,5 0 0,-4 0 25,5 0 0,-1 5-40,6 0 1,1-1 29,4-4 0,-4 0-3,4 0 0,2 0 3,3 0 1,-4 0 1,-2 0 1,-1 0-2,2 0 1,-9 0-2,4 0 0,-4 0 6,4 0 0,-2 0-4,-4 0 0,4 0 2,-3 0 1,3 0-3,2 0 1,-1 0-2,1 0 1,4 0 0,1 0 0,1 0 0,-2 0 0,2 0 0,4 0 0,1 0 0,-7 0 0,6 0 0,-6 0 0,1 5 0,-6 0 0,3 0-11,2-5 1,-3 0 9,4 0 0,-4 0-7,-1 0 0,1 0 6,3 0 0,-1 0-1,7 0 1,-6 0 4,6 0 1,-6 0-6,6 0 1,-6 2-16,5 3 0,-1-4 15,2 4 0,2-3-60,-2-2 0,-3 0 55,3 0 1,-1 0 6,6 0 0,-1 5-7,0 0 1,0 0-1,1-5 0,-1 0 19,0 0 0,1 0-22,-1 0 1,4 0 15,-4 0 1,3 4-12,-7 1 1,1 0-23,-2-5 0,2 0 23,-6 0 1,4 0 1,-4 0 0,4 0-6,-4 0 0,4 2 0,-5 3 1,6-4-4,-6 4 1,7-3 1,-1-2 1,1 0-30,-2 0 0,4 0 27,-4 0 0,4 0-6,1 0 1,1 5 5,-1 0 0,0 0 6,1-5 0,-3 0 1,-2 0 1,2 5-10,-2-1 0,-4 1-48,-2-5 0,-2 0 44,-3 0 0,1 5 38,-1 0 1,3 0-38,2-5 1,-3 0-43,4 0 1,-4 0 61,-1 0 1,1 2 16,3 3 0,-2-4 7,2 4 1,2-3-37,-1-2 1,4 0 19,-4 0 0,4 0-18,-4 0 1,4 0 36,-5 0 0,7 0-29,-1 0 0,-2 0 64,1 0 1,-4 0-57,4 0 1,-1 0-7,1 0 0,4 0-2,-4 0 0,4 0-2,1 0 0,0 0-11,1 0 0,-1 0 19,0 0 0,6 0-24,-1 0 14,0 0-12,-5 0 0,5 0 10,1 0-21,5 0 37,-9 0 0,10 0 12,-7 0 28,7-7-47,-4 6 84,7-12 1,0 9-77,0-6 0,0 6 59,0-6 1,0 5-45,0-5 1,0 0 82,0-4 1,0 4-37,0 0 0,0-1 11,0-9 1,0 4 15,0-4 0,2 2-43,3-2 1,-3 2-8,3-6 0,-4 4 12,-1-4 0,0 4-95,0-4 1,0 4 87,0-4 0,0 6-52,0-2 1,0-1-47,0 1 1,0 1 42,0 4 1,0-5-48,0 1 0,0-1 56,0 6 0,0-1-40,0 0 0,5 0 30,0 1 1,2-1-10,-3 0 0,-2 6 8,3-1 0,-3 5-30,-2-5 1,4 5-77,1-5-14,0 7-73,-5-10 147,0 11-2141,0-4 1541,7 6 0,1 5 169,7 0 1,-1 1 477,1-1 0,0 3 0,-1 7 0</inkml:trace>
  <inkml:trace contextRef="#ctx0" brushRef="#br0" timeOffset="128619">1044 4248 7569,'-6'8'-694,"4"-1"0,-6-2 916,3 0 0,2 0 268,-7-5-284,7 6-11,-11-4 47,13 4 91,-12-6-216,11 0 0,-6 0 241,3 0-58,3-6-112,-4-2 1,6-7-33,0 0 0,0 5-6,0 1 1,0-3-8,0-7 0,2 1 14,2-7 0,0 5-46,6-4 1,-6 0 29,6-6 0,0 1-90,5-1 0,-2 1-6,-3 0 0,3-1-83,-4 1 1,0-6-38,0 1 0,-5 0 51,1 4 1,-4 1-115,-1 0 1,5-1 50,0 1 0,0 6-54,-5 3 1,0 4-15,0 1-414,0 1-136,0-1-144,0 7-387,0 1 637,0 7 599,6 0 0,3 0 0,5 0 0</inkml:trace>
  <inkml:trace contextRef="#ctx0" brushRef="#br0" timeOffset="129067">1897 4292 7569,'0'8'-536,"0"-1"916,0-7-174,0-13 1,0 3 44,0-9 0,1 1-48,4-2 1,-3-1-34,3-4 0,1-3-62,-1 4 1,5-4 59,-5-1 0,5-4-125,-5 4 0,1-9 66,-1 9 1,-3-4-170,3 4 0,-4-1-25,-1 1 0,5 0-40,0-1 0,0-4-88,-5 0 1,5-6 91,0 6 0,1 0-144,-1 4 0,2 1 62,2 0 1,4 6 8,-3 3 0,-2 4 5,2 1 0,-5 0-158,5 1 1,-7 4-117,2 0 463,-3 7 0,4-10 0,2 5 0</inkml:trace>
  <inkml:trace contextRef="#ctx0" brushRef="#br0" timeOffset="129544">3058 4292 7113,'10'0'59,"-1"0"72,-5-6 1,9-2 1,-7-7-61,4 0 0,2 0 50,-8 1 1,3-6 47,-2 1 0,-3-6-6,2 5 0,-2-6-38,-2 2 0,2-4-1,3-1 1,-4-2 1,4-4 1,-3 4-127,-2-3 1,5-2 82,0 2 0,1-10-80,-1 5 0,2-7-36,2 7 1,3-4-114,-7-1 0,6 6-116,-1 4 0,-2 3 86,2 2 1,-2 1-183,2 3 0,3 3 113,-3 2 0,-4 9-496,-1-4 740,3 3 0,-6 4 0,4 2 0</inkml:trace>
  <inkml:trace contextRef="#ctx0" brushRef="#br0" timeOffset="130050">4322 4292 7373,'0'-16'386,"0"-4"1,0 2-242,0-6 0,0-6-66,0-4 1,-2-2 37,-3 2 0,4 1-22,-4-6 1,3 5-115,2-5 1,0 4 90,0-4 1,0 6-175,0-1 0,0-2 53,0 2 1,0 0-169,0 4 0,0 1 77,0-1 0,0 3-126,0 2 1,5-1 9,0 6 0,2 1-61,-2 4 1,-2 0-195,7 1 511,-1-1 0,6 0 0,0 1 0,0-1 0</inkml:trace>
  <inkml:trace contextRef="#ctx0" brushRef="#br0" timeOffset="130666">5586 4322 7111,'0'8'382,"0"-2"-79,0-6 1,0-11-170,0-4 1,0-3 2,0 4 0,2-6-35,3 0 1,-2-6-20,7 2 0,-5-4 7,4-1 1,-5-6-67,1 1 0,1-5 50,-1 5 1,5-2-133,-5 1 1,5-2 86,-6-7 0,3 0-73,-2-1 1,-4 1 78,4 0 0,-3 0-210,-2 0 1,0 6-46,0 4 0,0 3-35,0 2 1,0 1-71,0 3 0,-5 4 80,0 7 1,0 4-314,5 0 146,-6 7 412,-2-4 0,-7 7 0,0 0 0</inkml:trace>
  <inkml:trace contextRef="#ctx0" brushRef="#br0" timeOffset="131233">6424 4380 7569,'0'9'-1035,"0"-3"1453,0-6-335,-7 0 0,4-6 51,-7-4 0,7 2-45,-2-2 1,-1-5 11,1-4 0,0-3 7,5 3 1,0-4 8,0-7 0,0 1-30,0 0 0,5-1 12,0 1 0,1 3-100,-1-4 1,-3 4 87,3-8 0,1 3-101,-1 2 0,0 4 86,-5 1 1,0-1-116,0-4 0,0-1 29,0 1 0,0-1 17,0 1 0,-2 0-75,-3-1 1,4 1 55,-4-1 0,3 6-71,2-1 1,-5 3 49,0-3 1,1 4-87,4 6 1,0 0 70,0 1-76,-7-1 0,5 0-144,-2 1-160,2 5 209,2-4-237,-7 12 460,6-6 0,-6 1 0,7-2 0</inkml:trace>
  <inkml:trace contextRef="#ctx0" brushRef="#br0" timeOffset="133713">6350 3469 6813,'7'-8'491,"-5"1"-296,4 7 398,-6 0-397,0-6 0,0 3-84,0-7 0,0 5 120,0-5-159,0 7 1,5-10 85,0 3-124,0 3 150,-5-6-183,0 5 1,0-2 146,0 1-127,0 5 1,0-4 110,0 3-234,0 4 287,0-6-131,0 20-28,0-10 1,0 17 4,0-10 0,0 3-12,0 2 1,0-6 126,0 1-58,6 0-53,-4 5 0,5-1 56,-7 1-16,0-7 19,0 5-56,0-11 261,0 5-235,0-21 1,0 10 5,0-11 0,0 8-29,0-2 1,0 4 22,0-5-17,0 0 1,-2-3-58,-3 3 56,3-3 1,-4 10-76,6-7 61,0 0 1,0 2-91,0-5 75,0 11 0,0-6-3,0 3-5,0 4 0,2-6-44,2 7-47,-2 0-10,5 0-95,-7 7-318,0-6 219,0 12 0,0-9 87,0 5 0,0-4-1067,0 5 1265,0-7 0,0 10 0,0-4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43:21.4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0 163 7791,'7'-9'163,"3"5"0,-2 2-137,2 2 0,-1-2 65,6-3 1,5 4-92,-1-4 0,2 3 5,-1 2 1,1-1 57,4-4 1,3 3-108,-4-3 0,2 4 52,-1 1 0,1 0-81,-7 0 1,1 0 89,-5 0 0,-5 0-125,-1 0 29,-5 0-10,2 0-142,-6 6 214,0 2 1,-1 5-61,-4-3 0,-2 3 41,-3-3 0,2-2-9,3 2 0,2-5-40,-7 5 52,7-7 37,-4 10 0,9-11 9,3 2 1,3-2 82,7-2 1,-1 0-67,1 0 1,0-2 112,0-2 0,4 0-76,1-5 0,4-1 78,-4-5 0,4 5-97,-4 0 0,4 2 41,-4-2 1,0-3-11,-6 4 1,1 0 4,0 0 1,-1 4-61,1-5 1,-5 7 103,0-2-184,-7-3 1,4 4 110,-7-5 1,-7 5-112,-3-1 1,-8-1 53,-1 1 0,-6 0-279,6 5 1,-6-5 37,5 0 1,1 0-266,4 5 508,7-6 0,-12-2 0,4-7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43:21.9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266 441 7569,'0'8'0,"0"-1"0,0-7 0,-7 0 0,-1 5 0,-7 0 0,0 0 0,1-5 0,-1 5 0,0-1 0,-1 1 7,-4-5-12,4 0 47,-5 0 1,6 0-70,0 0 0,1 0 66,-1 0 1,2-6-93,3-4 1,-1 2 81,6-2 0,0-1-89,5-9 1,0 4 30,0-4 1,7-1-81,2 1 0,9-4-256,2 4 0,1-4 12,-1 4 353,-4-6 0,12 10 0,-5-6 0</inkml:trace>
  <inkml:trace contextRef="#ctx0" brushRef="#br0" timeOffset="181">236 59 6806,'-1'-8'64,"-4"3"-305,3-3 177,-5 0 64,7-1 0,0-4 0,0 5 0</inkml:trace>
  <inkml:trace contextRef="#ctx0" brushRef="#br0" timeOffset="532">662 397 6546,'9'-2'208,"-4"-2"1,1 0-13,-1-5 1,1-1-152,-1-5 1,-3 0-5,3 1 0,-3-1-30,-2 0 0,4 1-131,1-1 0,0-1-180,-5-4 0,0 4 170,0-4 1,0 9 129,0 1 0,0 0 0,0-5 0</inkml:trace>
  <inkml:trace contextRef="#ctx0" brushRef="#br0" timeOffset="748">765 235 7569,'0'15'-900,"0"-5"1437,0 0 16,0-7-534,-6 4 0,-2-7 57,-7 0 1,0 0-97,1 0 0,-8 0-18,-2 0 0,1 0-140,-2 0 0,6-2-198,-6-3 1,7 3 375,-1-3 0,-4-3 0,0 0 0</inkml:trace>
  <inkml:trace contextRef="#ctx0" brushRef="#br0" timeOffset="1076">1030 382 7569,'8'-1'0,"-3"-4"0,-3 2 0,-2-7 0,1 5 0,4-5 0,-3 0-76,3-4 153,-4-1 0,-1 0 0,0 1-939,0-1 631,0 0 1,0 0-159,0 1 389,0 6 0,-6-5 0,-2 4 0</inkml:trace>
  <inkml:trace contextRef="#ctx0" brushRef="#br0" timeOffset="1289">1177 265 7569,'0'10'0,"0"-1"-212,0-5 214,0 9 225,0-12 0,-7 6-119,-2-7 1,-4 0-113,-2 0 1,-2 0 24,-2 0 1,1 0 59,-7 0 0,6 0-468,-6 0 0,7-5 387,-1 0 0,2-6 0,3 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43:25.4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74 471 7292,'8'0'-784,"5"0"879,-3 0 0,3 0 34,1 0 0,-4-5-8,0 1 0,0-8-13,4 2 1,0 2-37,-5-2 1,4 2 20,-3-2 0,-2-1 50,2 6-141,-7-6 149,4 2-156,-7-5 0,0 4 31,0 0 1,-7 7-84,-2-2 0,-4 3-16,-2 2 1,0 0 92,0 0 0,1 0-68,-1 0 1,-5 2 48,1 3 1,-1 1-40,6 4 0,4 3 32,0-3 0,0 3-1,-5 2 0,7 0 4,3-1 0,-1 1 0,1 0 0,0-1 47,5 1 1,2-5-46,3 0 0,1-5 61,4 4 1,3-5-53,-3 0 1,3-2 48,2-2 0,4 0-30,1 0 1,1 0-2,-1 0 1,-2 0 22,6 0 0,-4-6 1,4-4 0,-4-3-3,4-2-19,1-6-5,-2 4 0,4-10 27,-2 2 1,1 2-19,-1-1 1,1-1-25,-7-4 0,6-5 26,-6-1 1,1 1-70,-5 5 1,-1 1 15,1 3 1,-2-1-102,-3 7 0,1-1 0,-6 5 1,0 6-6,-5-1-65,0 6-88,0-2 236,-6 19 0,2-6-46,-5 12 0,4-4 8,-5 9 1,0-4-25,-5 4 1,6 1 42,-1 4 1,2 1 36,-2-1 0,-3-4-38,3-1 0,2-4 57,-2 4 0,7-6-53,-2 2 0,3-4 58,2-1 1,-5 0-42,0-1 163,0-6 156,12-1-231,1-7 1,7-2 41,0-3 1,4-4-70,1-11 0,1 4-56,-1-4 0,2-1 66,8 1 0,-1-4-260,1 4 230,-1 1 0,7-3 0,2-1 0</inkml:trace>
  <inkml:trace contextRef="#ctx0" brushRef="#br0" timeOffset="391">1044 368 7569,'-10'0'-440,"0"0"0,0 0 552,-4 0 1,-1 0-16,0 0 0,-1 0-46,-4 0 0,4 0 14,-4 0 0,-1 2-7,2 3 1,-1-2 2,5 7 0,1-5-3,-1 5 0,0-2-76,0 2 0,7 3 74,3-3 1,-1-2-111,1 2 0,0-1 94,5 6 1,0-5-108,0 0 92,7-1 1,2 4-73,11-3 1,-2-2 55,6-3 0,-4-3-101,5 3 1,-6-3-224,6-2 1,-3 0-58,3 0 372,3 0 0,-5 0 0,6 0 0</inkml:trace>
  <inkml:trace contextRef="#ctx0" brushRef="#br0" timeOffset="654">1308 560 7213,'0'-9'660,"0"3"-680,-6-1 78,-2 6 0,-7-6-58,0 7 0,0 0 0,1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36:22.9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9908 456 7353,'-10'0'242,"0"0"0,6-1-150,-6-4 1,5 3-142,-5-3 53,0 4 0,-4 1-154,-1 0 1,0 0-163,0 0 1,6 0-9,-1 0 320,0 0 0,-5 0 0,1 0 0</inkml:trace>
  <inkml:trace contextRef="#ctx0" brushRef="#br0" timeOffset="2510">11716 486 7569,'-8'0'-603,"-5"0"0,5 0 586,-7 0 1,5 0-7,0 0 217,1 0 0,-5 1 69,5 4-224,-4-3 1,9 9 39,-5-6 0,5 2-35,-1-2 1,-1-2-13,1 7 90,0-1-151,5 6 1,2-2 44,3-3 0,-2 3-5,7-3 1,-1-2-21,6 2 1,1-7 27,4 2 0,-4-3 1,4-2 0,1 0-7,-1 0 0,4 0 25,-4 0 0,-1 0-15,-4 0 1,0-7 120,0-3-120,-1-3 22,1 5 0,-2-5 14,-3 3 1,1-3-35,-6-2 0,0 1 3,-5-1 0,0 5-99,0 0 0,-6 2 63,-4-1 1,-3-3-181,-2 7 1,-5 0 54,1 5 1,-2-5-190,1 0 1,4 1-20,-4 4-22,4 0 362,1 6 0,-6 2 0,-2 7 0</inkml:trace>
  <inkml:trace contextRef="#ctx0" brushRef="#br0" timeOffset="2719">11745 530 6963,'10'0'-454,"-2"1"152,-1 4 255,4-3 311,-3 11-150,7-11-55,0 11 1,-5-12-27,-1 4 1,-4 2 2,5-2 0,-5 4-71,5-4 1,-5 5 59,5-5 1,-1 5-54,6-5 0,-2 6 47,-3-1 0,3-3-117,-3-3 1,3 3 60,2-2 1,-6 5 36,1-5 0,7 6 0,5-3 0</inkml:trace>
  <inkml:trace contextRef="#ctx0" brushRef="#br0" timeOffset="417">10173 574 6768,'0'-15'168,"0"0"0,0 1-166,0-1 1,4-1 51,1-4 1,0 2-132,-5-6 1,5 4 72,0-4 1,2 6-261,-2-2 1,-4 4 263,4 1 0,3 0 0,0 1 0</inkml:trace>
  <inkml:trace contextRef="#ctx0" brushRef="#br0" timeOffset="1170">10275 794 7569,'9'7'-922,"-3"-5"1043,1 4 0,1-6 3,7 0 1,-6 0-66,1 0 1,0-2-23,5-2 0,-1 2 18,1-3 0,0 3-34,-1 2 0,1-5 33,0 1 1,0-1-104,-1 5 1,1 0 91,0 0 0,-6 0-177,1 0 138,-6-7-12,2 5-180,-6-4 76,0 6 102,-6 0 0,2 0-6,-6 0 1,6 0-56,-6 0 43,7 0 1,-9-2-33,7-3 50,0 4-8,5-12 1,0 5 14,0-7-16,0 0 0,0 0 64,0 1 0,5-6-54,0 1 0,2-3 92,-2 3 0,1 1-63,4-7 0,3 1 7,-3-6 0,3 1-34,1 0 1,1-6 20,0 1 0,0 0 13,-1 4 0,1-2-13,0 2 0,-6-1-24,1 12 16,-6-1 0,2 5 1,-4 1-125,3-1 74,-4 7 1,4-4-8,-10 7 1,2 1-1,-7 4 35,0 0-8,-4-7-15,-1 5 0,0-4 15,1 6 1,-1 0-45,0 0 41,0 0 7,1 0 0,-1 0-91,0 0 0,1 0-219,-1 0 330,0 0 0,1 0 0,-1 0 0</inkml:trace>
  <inkml:trace contextRef="#ctx0" brushRef="#br0" timeOffset="1750">10908 662 6547,'8'-2'198,"-3"-2"0,3 0-97,2-6 0,-2 6-26,2-6 1,-1 5-17,6-5 0,0 2 8,-1-2 0,3-3-1,2 3 0,-2-1-56,2 1 1,-2-3 57,-3 3 0,1 2-64,0-2 0,-2 5 42,-3-5 1,1 6-86,-6-6 118,0 7-120,1-11 1,-4 11-62,3-7 121,-3 7 1,-9-5-61,-3 3 1,-3 3 47,-2-2 1,-1-3-157,-3 2 1,2-1 39,-2 1 0,2 1-192,3-5 1,-1 4 300,0-5 0,0 0 0,1-5 0</inkml:trace>
  <inkml:trace contextRef="#ctx0" brushRef="#br0" timeOffset="-2926">8232 280 6847,'-8'0'264,"-5"0"0,10 0-187,-7 0 0,5 0-71,-5 0 1,5 0 72,-4 0 0,4 0-139,-5 0 0,2 2-80,-2 2 1,-3 0 121,3 5 1,2-4-146,-2 5 127,0 0 1,-3 5-83,3-1 94,-3 1 1,7 0 13,-4-1 0,4 1-10,6 0 0,0 0 1,0-1 0,1 1 46,4 0 0,3-6-40,7 1 0,0-2 69,-1 2 0,3 2-60,2-7 0,-2 4 115,2-4 1,2 0-102,-1-5 1,0 0 101,-6 0 0,-4-1-28,0-4 1,-2 1-18,2-5 0,1 4-28,-6-5 0,2 2 16,-2-2 0,-4-3-130,4 3 117,-3-3 1,-2-2-225,0 1 136,0-1-157,0 0 0,-2 2-285,-3 3 221,4-3 1,-11 10 266,7-7 0,0 7 0,5-4 0</inkml:trace>
  <inkml:trace contextRef="#ctx0" brushRef="#br0" timeOffset="-2649">8321 456 7569,'8'7'-1090,"-2"-4"873,-6 7 238,7 0 1,-1-1 20,4 1 0,-2-5-36,-3 5 1,-2-7 39,7 2 0,-5 2-102,5-2 1,0 1 87,4-1 0,-4-3-98,0 3 0,0-2 78,5 2 0,-6-4-293,1 4 281,0-3 0,5 4 0,-1 3 0</inkml:trace>
  <inkml:trace contextRef="#ctx0" brushRef="#br0" timeOffset="-1875">8967 633 7569,'-8'0'-530,"2"1"1202,6 4-395,-7-3-8,5 4-330,-11 1 210,12-5-224,-12 11 1,9-12 41,-5 4-159,5 3 79,-9-6 0,10 4 5,-7-6 0,5 0 21,-5 0 51,7-6 33,-10-2 0,10-2-22,-7 0 1,7 0 51,-2-4 0,2 4-32,-2 0 0,3 0 43,-3-4 1,4-1-22,1 0 1,0-4 2,0-1 0,0-1-21,0 1 1,0 2 6,0-6 1,0 1-101,0-2 0,4-1 94,1 7 0,5-6-82,-5 5 1,7-1 63,-3 2 0,-1 2-8,2-2 0,-2 2-22,2 3 1,3-1 14,-3 0 1,-2 2 33,2 3 0,-5-1-30,5 6 1,-5-5 39,4 5 0,-5-1-50,1 1-21,3 3 0,-5-4 22,7 6-325,-7 0-37,10 0 283,-5 0 117,7 0 0,0 6 0,-1 3 0</inkml:trace>
  <inkml:trace contextRef="#ctx0" brushRef="#br0" timeOffset="-683">9349 295 6937,'0'14'866,"0"-6"-836,0 6 180,7-13-226,1 12 1,2-10 62,0 7 0,-5-6 0,4 0 0,-4 3-3,5-2 1,-7 6-2,2-1 1,2-2-78,-2 2 1,0 0 73,-5 5 0,0-1-105,0 1 1,0 1 64,0 4 0,-5-4-137,0 4 1,-5-4 86,5-1 1,-5 1-128,5 4 0,-6-4-5,1 4 1,-1-9-360,1-1-26,-3 0 567,5 4 0,-7 1 0,0 0 0</inkml:trace>
  <inkml:trace contextRef="#ctx0" brushRef="#br0" timeOffset="-366">9467 1 7403,'-8'1'-81,"3"4"0,2-3 41,-2 3-3,3-4-187,-4-1 1,6 0-1</inkml:trace>
  <inkml:trace contextRef="#ctx0" brushRef="#br0" timeOffset="3771">12583 838 7011,'-14'9'25,"-1"2"3,0-6 1,0 5-39,1-5 1,-1 1 29,0-1 1,1-3-94,-1 3 1,0 1 16,1-1 0,-1 0 61,0-5 1,0 0-34,1 0 0,4 0 29,0 0 1,5 0-11,-5 0 0,7-7 7,-2-2 1,2 0 0,-2 0 0,3-1 0,-2-5 1,2-1-1,2-4 1,0 2 32,0-6 0,5 4-30,0-4 0,5-1 55,-6-4 1,8-1-49,-2 1 1,-2 0 8,2-1 1,-5-4-3,4 0 0,-5 1-90,1 8 1,1-1 45,-1 7 0,5-6-9,-5 6 1,1-1 5,-1 5 1,-3 5 14,3 1 1,-2 5-42,2 0 2,-4-5 76,12 8 0,-9-11-58,6 7 64,-1 0 0,6 5-22,0 0 1,-1-1 0,1-4 1,0 3-13,0-3 0,-1 4 5,1 1 0,-5 0-3,0 0 1,-1 0-221,6 0 114,0 0-180,-1 0 290,-5 6 0,4-4 0,-5 4 0</inkml:trace>
  <inkml:trace contextRef="#ctx0" brushRef="#br0" timeOffset="4314">12965 647 6797,'0'15'196,"0"0"0,0-1-131,0 1 1,2-5 20,3 0-33,-3 0 2,4 4 1,-1 1 23,0 0 1,1-1-84,-1 1 1,-3 1 72,3 4 1,-3-2-110,-2 6 0,0 1 59,0 4 0,-2-4-100,-3-1 1,-2-1 63,-2 2 0,-4 1-57,3-7 0,2 1 22,-2-5 1,0-1-303,-5 1 221,1 0 0,-1-7-328,0-3 461,7-3 0,-5-2 0,5 0 0</inkml:trace>
  <inkml:trace contextRef="#ctx0" brushRef="#br0" timeOffset="4606">13010 368 7050,'-9'0'-236,"-4"7"1,5 1 0</inkml:trace>
  <inkml:trace contextRef="#ctx0" brushRef="#br0" timeOffset="5354">13201 956 7569,'8'0'-1144,"5"0"1061,-3 0 0,-2 0 243,2 0 1,-5 0-74,4 0 0,-4-2-22,5-2 1,-5 2 36,5-3 2,-7 3-70,10 2 0,-11-1 38,3-4-78,3 3 51,-7-11 0,8 10-155,-5-7 169,-2 7-104,5-10 0,-7 9 77,0-5-92,6 5 23,-4-9 12,4 12 1,-6-7 2,0 3 20,0 3-3,0-5 1,-5 6-9,0-4 1,-1 3 5,1-3 0,3 2-18,-2-2 0,-3 2 14,2-7 0,-1 7 11,1-2-10,3-3 1,-4 0 20,6-7 1,0 0 85,0 1 1,0 2-97,0-3 0,0 4 56,0-9 0,4 2-44,1-1 0,5 1 119,-5-7 1,5 6-96,-5-6 0,4 2 50,-4-1 0,0-4-81,-5 4 1,0 1-3,0-2 1,0 7 0,0-1 0,0 2-93,0 3 1,0-1 6,0 0 0,-1 2 49,-4 3 0,1-3-115,-5 4 141,5 2-75,-9 0-45,5 1 1,-6 3 50,-1-7 0,0 7-86,0-2 0,1 3 161,-1 2 0,0 0 0,1 0 0</inkml:trace>
  <inkml:trace contextRef="#ctx0" brushRef="#br0" timeOffset="7223">10040 1250 8076,'8'0'739,"-1"2"-665,-7 3 1,0-2 16,0 7-166,0-1 0,-5 6-17,0 0 1,-1 0 137,1-1 1,3 3-271,-3 2 1,-1-3 86,1 4 1,-2-4-420,2-1 370,4 6 1,-7-1-84,3 0 1,3-1-287,-3-9 555,4-4 0,1 8 0,6-13 0,2 6 0</inkml:trace>
  <inkml:trace contextRef="#ctx0" brushRef="#br0" timeOffset="7555">10202 1471 7569,'0'14'-976,"0"1"847,0-7 0,0 0 525,0-3-36,0-3-191,0 11 0,0-10-94,0 7 0,-2-5 67,-3 5 0,4-1-59,-4 6 1,-2-5-28,2 0 1,-6 0-70,1 4 0,2 6 59,-2-1 1,1 1-141,-6-5 0,0-1 47,0 1 1,6-2-200,-1-3 191,0 3 0,-5-6-13,1 2 0,4-2 38,0-7 0,5-2 37,-5-3 0,5 2-5,-4-7 0,4 0 12,-5-4 0,5-1-36,-5 0 1,2 1 17,-2-1 0,-1-5-244,6 1 1,-7-1 247,3 6 0,-4-1 0,-2 0 0</inkml:trace>
  <inkml:trace contextRef="#ctx0" brushRef="#br0" timeOffset="8397">8748 646 6663,'9'0'-821,"-3"0"4160,-6 0-3350,7 0-77,1 0 1,6-6 79,1-4 1,0 2-63,0-2 1,-1 5 12,1-5 0,0 5 37,-1-4 0,-1 4 10,-3-5 1,3 7-1,-3-2 1,3-2 3,2 2 0,0 0-1,-1 5 11,1 0 0,0 0-7,-1 0 1,-5 2 6,-5 3 1,0-2-24,1 7 1,-4-5-2,4 5 0,-3-1-79,-2 6 1,0 0 86,0 0 0,-5-1-84,0 1 0,-7 0 70,3-1 0,1 6-165,-2 0 0,5-1 36,-5-4 1,5-2-491,-5-3 645,7 3 0,-10 1 0,5 9 0</inkml:trace>
  <inkml:trace contextRef="#ctx0" brushRef="#br0" timeOffset="9364">9425 676 7569,'0'-8'-585,"6"1"794,-4 0-97,4 6 87,-6-6-156,0 7 13,-6 0 0,-2 0-107,-7 0 0,5 5-5,0 0 1,0 7 73,-4-3 0,4 3-59,0-2 0,2 3 59,-2-4 1,2 4-173,3 2 116,3 0 0,-4 0-14,6-1 0,2-1 28,2-3 1,0 2 5,6-8 0,1 3-13,9-2 1,-2-3 13,6 2 0,-4-2 65,4-2 1,-1 0-59,1 0 1,-2 0 56,-8 0 0,1-6-50,0-4 1,0 2 99,-1-2 0,-4 0 1,0-5-72,0 1 1,3-1-88,-4 0 0,0 5 84,-4 1 1,-4 4-209,4-5 116,-3 7-87,4-4 105,-4 7-21,4 0 25,-6 7 1,0-4 1,0 7 0,0-5 28,0 4 0,2-4-15,3 5 0,-2-2 62,7 2 0,-5 1-78,5-6 102,-1 7 0,6-11-70,0 4 1,0-5 109,-1-5 0,6 2-71,-1-7 1,6-4 5,-5-6 1,4 0 30,-4 6 1,4-1-36,-4 0 1,4 1-1,-4-1 1,4 5 3,-4 0 0,4 5-10,-4-4 0,1 5 5,-1 0 1,-4 2-37,4 2 0,-9 0-24,-1 0 50,0 0 1,0 5-18,-1 0 1,-5 1 13,1-1 0,-4-2-31,-1 7 1,0-5 23,0 5 0,0-5-178,0 5 168,0-1 0,-1 6-63,-4 0 0,3-5 11,-3-1 27,4 1 1,1 5 43,0 0 1,0-6-35,0 1 0,0-5 11,0 5 1,1-2-11,4 2 1,-2-2 52,7-3 0,-5-3-45,5 2 40,0 5 1,4-8 50,1 4-32,0-3 1,-1-2 36,1 0 0,-5-2-68,0-3 1,0 2 83,4-7 1,-4 2-67,0-2 0,-2-3 50,2 3 0,1-3-38,-6-1 0,0-1 66,-5 0 0,0 5-214,0 1 150,0-1 0,-2-3-107,-2 3 0,-5 3 55,-5 7 0,-1 0-148,0 0 0,1 0-58,-1 0-56,0 0 0,0 7 61,1 3 1,6-2 204,3 2 0,-3-1 0,-1 6 0</inkml:trace>
  <inkml:trace contextRef="#ctx0" brushRef="#br0" timeOffset="9975">10395 749 7569,'14'0'0,"-4"-1"-644,0-4 403,0 3 0,0-5 478,-1 7-82,-5 0 0,4 0-113,-3 0-38,-4 0 1,6 2-6,-7 3-68,0-3 1,0 11 103,0-3 1,0-2-78,0 1 0,0-4 72,0 5-87,0 0 0,1 3 35,4-3 1,4-2 10,5-3 0,3-3 20,2 2 0,-1-2 4,7-2 0,-1 0 82,6 0 0,-1-5-88,0 0 1,-4-6 74,-1 1 1,-4-3-60,4-2 0,-6 1 61,2-1 1,-4 0-46,-1 0 1,0 1 69,-1-1 1,-4 0-79,0 1 0,-5 4 35,5 0-66,-7 7 0,8-5 81,-6 3-80,0 3 0,-5-3 64,0 10-154,-6 3 0,2 9 106,-5 2 1,-3-1-53,-7 7 1,1-1 10,-7 6 1,6 4-13,-6 0 1,-1 0-48,-8-4 0,1-1 63,-6 1 1,4 4-106,-4 0 1,5 1 58,-5-6 1,6 0-49,-1 1 0,8-2 60,1-4 0,9-1-24,1-4 0,2-7-2,8 3 33,0-10 1,7 1 72,3-6 0,3-2-73,7-2 0,1-6 115,4-10 0,1 4-90,3-4 0,9-3 107,-4-1 1,9-4-55,-4-1 0,7 4 66,-2 1 1,-3 1-10,-2-2 0,-2-1-63,-3 7 0,0 1 46,1 8 1,-3-2-37,-2 7 0,1 1 40,-6 4 1,1 0-35,-1 0 1,-6 1-52,1 4 0,0 3 88,-6 7-263,5 0 0,0-1-48,1 1 233,0 0 0,6 6 0,2 2 0</inkml:trace>
  <inkml:trace contextRef="#ctx0" brushRef="#br0" timeOffset="12110">1399 1719 7569,'0'15'-540,"-2"-7"1,-1-1 588,-2-1 0,0-2 98,5 5-140,0-5 0,-5 4-8,0-3-24,0-4-20,-1 6 84,4-7-48,-4 0 25,-1-7 1,6-1-58,-4-7 0,3 6 38,2-1 0,5 0-46,0-5 0,1 2 45,-1 3 0,-1-3-2,5 4 1,-4 2 9,5 2 0,-5-1-11,5 1 0,-5 0 85,4 5 0,-4 0-77,5 0 0,-5 0 63,5 0 1,-2 1-50,2 4 1,3 4 107,-3 5 1,-2 1-85,2 0 0,-7 1 5,2 4 0,-4 2-76,-1 8 1,-1-1 67,-4 1 0,-3-1-110,-7 0 0,0 6 95,1-1 1,-1 2-100,0-2 0,5-4 56,1-1 0,-1 0-10,-5-4 0,7-4 10,3-1 0,-1-4-5,1-1 1,0-5-121,5-1 124,0-5 0,6 2-62,4-6 0,5 0 52,4 0 0,-1-1-319,7-4 352,-1 3 0,12-11 0,2 5 0</inkml:trace>
  <inkml:trace contextRef="#ctx0" brushRef="#br0" timeOffset="12727">2237 1734 7273,'-7'8'-585,"5"0"492,-2-3 184,2-3-70,-5 11 1,6-10 117,-4 7-161,3-7 84,2 10 0,0-9-56,0 5 0,0-4-2,0 5 0,7-5-11,3 5 0,-2-5-32,2 4 0,-1 0 59,6 0 0,0 5-28,-1-5 0,0-1 21,-5 2 1,3 0-38,-7 5 0,4-1 32,-4 1 1,0 0-45,-5 0 0,0-1 26,0 1 0,-5 1-5,0 4 1,-6-4-17,1 4 0,2-2 25,-2 1 1,0-2-28,-4 2 0,-1-2 19,0-3 0,1 1-48,-1 0 1,0-7 18,1-3 5,-1 3 6,0-6 0,7 3 7,3-10 0,3 1 17,2-5 1,0-1-16,0-5 0,7-1 69,3-4-65,3 4 8,8-5 1,-3-1 53,7-2 1,-1 1-20,5-2 0,2 3 76,4-3 0,1-1-56,3 6 0,-3-6 8,-7 2 1,1 3-18,-1 1 1,-4 4-7,-1 1 1,-11 0-18,2 1 57,-4-1-181,-3 0 1,-3 7-8,-10 3 0,-4 3-224,-11 2 343,-3 0 0,-13 7 0,-1 1 0</inkml:trace>
  <inkml:trace contextRef="#ctx0" brushRef="#br0" timeOffset="13417">3707 1719 7569,'-9'0'-421,"-4"7"0,10-6 397,-7 4 0,0 2 102,-4-2 1,-1 1-100,0-1 1,1-3 86,-1 3 1,0 1-121,1-1 0,-1 5-34,0-5 1,5 0 123,1-5 1,4 5-95,-5 0 1,7 1 83,-2-1-56,3-3 0,2 6 29,0-3 11,0-4 5,0 12 1,7-9 1,2 5 1,4-4 5,2 5 0,0-5-15,0 5 1,-2-5 21,-4 5 0,3-1-16,-7 6 1,5-5 38,-6 0 1,1-1-35,-5 6 0,-6 0-27,-4 0 1,-3 1 35,-2 4-228,-6-4 208,5 5 0,-10-1-201,6-1 1,-1-4-61,1-5 253,4 0 0,-5 11 0,6 2 0</inkml:trace>
  <inkml:trace contextRef="#ctx0" brushRef="#br0" timeOffset="14393">4677 2263 7569,'0'8'-43,"0"5"74,0-11 0,1 5 43,4-7 0,-1 4-102,5 1 1,-4 0-5,5-5 1,0 0 77,5 0 1,-1-1 18,1-4 1,5 3 0,-1-3 0,7 2-106,-1-2 0,-2-1 26,1-4 1,-4-3-43,4 3 0,-6 2 90,2-2 1,-4 0-96,-1-5 1,-5 6 6,-1-1 23,-5 0 0,7-5-9,-6 1 1,-2 5-79,-8 5 1,2-3 33,-7 2 1,0 0 55,-4 5 1,-3 0-178,-2 0 165,3 0 1,-6-6 0,12 4-79,1-3 99,-1 3 0,2 1 16,3-4 1,3 2 62,2-7 1,0 0-59,0-5 1,7 1 82,3-1 1,1-5-57,-1 1 1,3-1 61,-3 5-74,3 1-6,-5-1 0,-2 0 0,-6 1 1,0 4-31,0 0-64,0 0 0,-1-3-195,-4 3 124,3 4-2,-11-1 156,12 6 0,-13-6 0,6 7 0</inkml:trace>
  <inkml:trace contextRef="#ctx0" brushRef="#br0" timeOffset="14920">5897 1734 7226,'-8'0'-414,"-5"7"1,9-6 434,-6 4 1,6-3-10,-6-2 0,5 0 9,-5 0 1,7 1 3,-2 4-15,-3-3 0,1 6 10,-3-3 0,4-2 11,6 7-47,0-7 1,0 10 27,0-3 0,0-2-16,0 2 1,1-2 12,4 2 0,-1 3 81,5-3 1,1-4-78,5-1 0,5 2 65,-1-2 0,2 0-9,-1-5 1,-4 0 10,4 0 1,-4 0 10,-1 0 0,-2-7-37,-3-3 1,1 2-59,-6-2 1,2 2 62,-2-2 0,-4-3-121,4 4 1,-8 0 96,-2 0 1,-11 4-167,1-5 1,-3 7 46,3-2 0,-1 3-35,-4 2 1,4 0-300,-4 0 194,4 0-51,1 0 275,7 0 0,-5 0 0,5 0 0</inkml:trace>
  <inkml:trace contextRef="#ctx0" brushRef="#br0" timeOffset="15143">5926 1822 7569,'15'0'0,"0"2"0,-1 3 0,-4-2-164,0 7 189,-7-7 1,10 10 77,-3-3 0,-4 3-7,-1 2 1,2-4-117,-2 4 0,0-4 23,-5 9 1,5-4 59,0-1 0,1 4-122,-1 1 1,-3 5 86,2-6 1,0 2-66,1-1 0,-4-4 87,4 4 0,-3 1-155,-2-1 0,-2 1-95,-3-1 1,-3-2 76,-7 6 1,-1-6-107,-4 2 0,-2 1-70,-8-2 299,1 1 0,-7-5 0,-2-1 0</inkml:trace>
  <inkml:trace contextRef="#ctx0" brushRef="#br0" timeOffset="64581">8263 1587 7288,'-8'7'-51,"-5"-6"1,5 6-49,-7-7 1,-1 5 60,-4 0 0,4-1-24,-4-4 0,-3 0 64,-1 0 0,1 0-153,-1 0 0,4 0-14,-5 0 0,3 0 165,-3 0 0,-3 0 0,6 0 0</inkml:trace>
  <inkml:trace contextRef="#ctx0" brushRef="#br0" timeOffset="66365">6455 2469 6922,'8'-7'758,"-1"4"-435,-7-7-172,0 1-60,0-6 0,0 0 15,0 0 0,0 1 23,0-1 0,0-6-106,0-4 1,0-2 61,0-3 1,0-6-87,0-3 1,5-3 13,0-3 0,5-4-71,-6 0 0,6-1-71,-5 1 1,5 5 49,-5 0 0,6 1-229,-1 9 1,-3-4 122,-2 9 1,1-2-612,-1 11 270,0-6 50,-5 10 476,0-5 0,-7 12 0,-1 3 0</inkml:trace>
  <inkml:trace contextRef="#ctx0" brushRef="#br0" timeOffset="66789">7367 2587 7302,'8'-15'-263,"-3"0"447,-4 0 1,-1-1 24,0-3 1,0-4-84,0-7 0,0 1-6,0-1 0,0-4 24,0 0 0,0-7-103,0 2 1,0-5 13,0-5 0,0 1-97,0-6 1,2 5-161,3-4 0,-3 5 97,2-1 0,3 4-161,-2 0 0,5 8 98,-5 3 1,1-2-207,-1 1 0,-3 6 374,3 4 0,-4 1 0,-1-5 0</inkml:trace>
  <inkml:trace contextRef="#ctx0" brushRef="#br0" timeOffset="67467">5412 2631 7569,'-9'6'-265,"3"-4"0,4 4-14,-3-6-319,4 0 678,-6 0 300,7-6 0,0-2 133,0-7-316,0 0 0,2-6-58,3-3 1,-2-4-46,7-2 0,0-1 6,4-3 1,1-4-8,0-6 1,-1 0 35,1 0 1,-5-5-66,0 0 0,-5-6-146,4 1 0,-5-2-15,1 2 1,-4 4-155,-1 6 0,0 1-153,0 4 0,0 1 176,0 4 1,0 8-32,0-3 0,0 4-161,0 1 420,0 2 0,-6 8 0,-2-1 0</inkml:trace>
  <inkml:trace contextRef="#ctx0" brushRef="#br0" timeOffset="68015">4515 2925 7185,'-8'0'-520,"1"0"1,7-2 753,0-3 1,0-5-82,0-9 1,0 1 33,0-7 0,0 1 72,0-6-228,0-6 0,2-3 25,3-10 0,-4 7-2,4-7 0,-3 5-78,-2-10 0,0 6 97,0-1 0,0 2-104,0-2 1,-5 2 56,0-7 0,-6 0-195,1-5 1,2 5 36,-2 0 0,5 2 26,-5-2 0,5 5-10,-4 10 0,5-2 67,-1 7 1,-1-5-161,1 4 0,-5 6 87,5 4 0,0 6-125,5-6 186,-6 7 0,3-3 61,-7 6 0,7 7 0,-4 2 0,7 6 0,-7 0 0,-1 0 0</inkml:trace>
  <inkml:trace contextRef="#ctx0" brushRef="#br0" timeOffset="69283">2031 2881 7569,'-8'6'-973,"-5"-4"1591,11 4-417,-11-6 1,11-1 108,-3-4 0,2-3 89,-2-7-280,4 0 1,-6 0 13,7 1 0,0-3-73,0-2 0,0-6-23,0-9 0,0-4 77,0-6 0,0 0-72,0 0 0,0-6 32,0-4 1,0-4-30,0 0 1,0-4-28,0 3 1,0-15-138,0 6 0,-2-3 26,-2 3 0,0 6-127,-6-2 0,1 5-65,-6 5 0,0 2 77,1 3 1,-1 5-123,0 0 0,2-3 58,3 7 1,-3 1-119,3 10 1,4 1 389,1 4 0,-3-4 0,0 5 0</inkml:trace>
  <inkml:trace contextRef="#ctx0" brushRef="#br0" timeOffset="143626">6911 3175 7247,'-8'0'445,"1"0"1,7-2-21,0-3-141,0 3-215,0-11 0,0 10 19,0-7 0,0 0 8,0-4 1,0 4-107,0 0 0,5 0 61,0-4 0,0-1-104,-5 0 0,5 1 55,0-1 1,0 0-282,-5 0 93,6 1-455,-4-1-563,4 0 494,-6 7 710,0 2 0,7 6 0,1 0 0</inkml:trace>
  <inkml:trace contextRef="#ctx0" brushRef="#br0" timeOffset="143995">7043 2954 7569,'-8'0'-826,"2"0"1118,6 0-113,0-7-25,0 6 17,-7-6-96,5 7 45,-4 0-108,-1-6 62,6 4 0,-6-6-95,7 3 0,0 2 14,0-7 0,-1 7 17,-4-2 1,3 2-55,-3-2 1,2 3 88,-2-3-22,3 4-11,-11 1 1,5 0 6,-7 0 0,1 0-1,-1 0 1,0 4-20,1 1 0,-1 5-48,0-5 1,-4 5-113,-1-5 1,0 6 37,6-1 1,-6-4-247,0-1 369,1 4 0,-2-1 0,-2 6 0</inkml:trace>
  <inkml:trace contextRef="#ctx0" brushRef="#br0" timeOffset="144619">5970 3204 7569,'-8'0'-416,"0"0"-519,3 0 917,3 0 95,-4 0 114,-1 0-88,6 0 942,-6 0-796,1 0-77,4 0-27,-5-7 38,7-1-112,0-6 0,2-1 18,3 0 0,-3 0-48,2 1 1,0-1 2,1 0 0,-4 1-66,4-1 0,-3 0-405,-2 1 161,6-1-104,-4 0 0,5 5-96,-7 1 466,0 5 0,0-2 0,0 6 0</inkml:trace>
  <inkml:trace contextRef="#ctx0" brushRef="#br0" timeOffset="145045">6029 2998 7569,'8'0'-933,"0"0"704,-3 0 295,-3 0 1904,4 0-1919,-19 0 0,10-2-127,-7-2 95,7 2 1,-2-6-60,0 3 69,0 3 0,4-9-78,-4 6 0,2-5 48,-7 5-5,6 0 93,-9-1-55,5 4-24,-6-4 0,-1 6 23,0 0-44,0 6 1,1 1-6,-1 2 0,0 5-4,1-5 1,1 0-143,3 0 0,-5 1 48,0 5 1,1-5-286,-6-1 0,2 1 17,-1 5 384,2-7 0,-4 12 0,6-4 0</inkml:trace>
  <inkml:trace contextRef="#ctx0" brushRef="#br0" timeOffset="170685">6926 3307 6078,'0'-8'301,"0"1"-228,0 7 106,0-6-86,0 4 379,0-5-377,-7 7 0,4 0 12,-7 0 0,0 0 121,-4 0-171,-1 0 0,0 0 42,0 0 1,1-1 12,-1-4 0,-5 3-55,1-3 0,-6 4-5,6 1 0,-6 0-13,6 0 0,-6 0-21,6 0 1,-3 0-21,3 0 51,2 0 1,-4 0-51,6 0 0,-4-5 47,-1 0 0,-1 0-37,1 5 0,2 0 23,-6 0 0,0 0-55,-6 0 1,1 0 58,-1 0 0,1 2-81,0 3 0,-1-4 14,1 4 0,1-2 48,3 2 0,-1-3-24,7 3 0,-3-4 9,3-1 1,3 0-2,-4 0 1,4 0-3,1 0 1,0 0 59,1 0-53,-1 0 0,0 0 8,0 0 0,6 0-11,-1 0-2,7 0 1,-6 0-20,5 0 31,2 0-2256,-5 0 2029,7 7 214,0-5 0,7 4 0,1-6 0</inkml:trace>
  <inkml:trace contextRef="#ctx0" brushRef="#br0" timeOffset="183149">6882 2366 6676,'0'8'-60,"0"-1"1075,0-7-680,6-7-239,-4-1 1,6-7 19,-3 1 1,-2-3-81,7-2 0,0 1 64,4-7 1,-4 6-85,0-6 1,-5 1 41,5-6 0,-2 3-75,2 2 0,-4-1 42,-6 6 0,5-4-310,0 4 1,0 1-223,-5 4 1,0 5 247,0 0 0,5 5 259,0-4 0,6 5 0,-3-2 0</inkml:trace>
  <inkml:trace contextRef="#ctx0" brushRef="#br0" timeOffset="183809">7808 2410 7569,'0'8'-1058,"0"-1"1691,0-7 0,0-12-571,0-2 1,0 1 1,0 3 0,0 0-116,0-5 112,6 1 0,-4-1-21,3 0 1,1-4-106,-1-1 0,5-1 29,-5 1 0,0 4 42,-5-4 0,5 4-410,0 1 112,-1 1-289,-4-1 181,0 0 22,0 7 379,0 1 0,0 7 0,0 0 0</inkml:trace>
  <inkml:trace contextRef="#ctx0" brushRef="#br0" timeOffset="184183">7896 2293 7186,'-8'0'380,"-5"0"-285,3 0 1,2 0 119,-2 0-106,0 0-42,-5 0 1,6-2 50,-1-3-26,0 3 0,-3-6-67,3 3 0,2 2 60,3-7 1,2 5-71,-7-4 0,7 4 20,-2-5 1,-2 5-75,2-5 0,0 5 57,5-5 0,-4 1-11,-1-6 0,0 5-68,5 0 1,0 1 43,0-6 0,0 0-149,0 0 0,0 1 43,0-1 0,0 0-122,0 1 0,5-1 48,0 0 1,4 1-215,-4-1 1,7 0 410,-3 0 0,5 1 0,0-1 0</inkml:trace>
  <inkml:trace contextRef="#ctx0" brushRef="#br0" timeOffset="414975">177 2029 7569,'0'8'-607,"0"-1"270,0-1 406,0-4 120,0 11-235,0-11 240,0 4-153,-6-6 0,4 2 90,-3 3-66,-3-4 40,0 6-106,-7-7 1,0 5 49,1 0 1,4 0-50,0-5 1,0 0-9,-4 0 1,4 0-11,0 0 0,2-2-30,-2-3 0,-1 2 64,6-7 0,0 0-46,5-5 0,0 1 33,0-1 0,0 0-16,0 1 1,1-8 10,4-2 1,-1 1-119,5-1 0,1 4 67,5-5 0,-5 3-93,0-3 1,-2-1 145,1 6 0,11 1 0,-4 4 0</inkml:trace>
  <inkml:trace contextRef="#ctx0" brushRef="#br0" timeOffset="415523">515 1926 6409,'-9'8'77,"-1"-3"1,0-3-61,-5-2 1,1 0-45,-1 0 0,0 0-42,0 0 0,6 0 79,-1 0-109,0 0 0,-5 0 99,1 0 0,5 0 0,3 0 0</inkml:trace>
  <inkml:trace contextRef="#ctx0" brushRef="#br0" timeOffset="415792">501 1706 7569,'8'0'-1087,"5"0"1119,-12 0 3,6 0 0,-18 0-9,-4 0 0,-3 0-96,3 0 0,1 0 16,-1 0 1,-5 5-158,1-1 211,-1 1 0,5 2 0,1 1 0</inkml:trace>
  <inkml:trace contextRef="#ctx0" brushRef="#br0" timeOffset="416349">780 1720 7569,'-8'2'0,"3"3"0,-2-2-819,2 7 632,-6 0 1,9 0-1,-4-1-48,-1 3 234,6 1 1,-11 2 13,7-1 1,0 1 5,5 0 0,0-6-6,0 1 0,0 0 12,0 5 0,0-5 6,0-1-43,0 1 1,7 3 47,3-3 1,-2-2 2,2-3 1,-1-3 88,6 3-107,0-4 0,0-1 232,-1 0-184,1-6 1,-2-2 48,-3-7 1,1 0-56,-6 0 1,2 1 6,-2-1 0,-4-1-54,4-4 1,-3 4-4,-2-4 1,-5 4-123,0 1 0,-6-4 51,1-1 0,-3 2-81,-2 8 1,0-1 138,1 6 0,-8-7 0,-1 4 0</inkml:trace>
  <inkml:trace contextRef="#ctx0" brushRef="#br0" timeOffset="416786">236 1412 6696,'0'-8'-89,"-7"1"1,6 7-1,-6 0 1</inkml:trace>
  <inkml:trace contextRef="#ctx0" brushRef="#br0" timeOffset="441097">1133 2397 7569,'0'8'-830,"0"5"521,0-12 0,0 12 14,0-3 400,0-3-90,0 6 0,0-10 102,0 7-78,0-7 86,0 10-35,0-11 14,0 11-120,0-11 86,0 11-92,0-12 80,0 6 54,0-1-66,0-4 166,0 11-130,0-11 0,-2 6 109,-3-3 27,4-4-155,-6 12 0,5-11 286,-3 3-102,4-3 744,-6-2-664,1 0-151,4 0 1,-6-2-67,3-3 1,3 2 19,-2-7 1,0 0-20,-1-4 1,4-1 28,-4 0 0,2 0-105,-2 1 1,3-6 59,-3 1 0,3-8-117,2 3 0,0-4 59,0-1 1,0-1 19,0 1 0,0-2-55,0-3 0,5 3 58,0-4 1,2 3-59,-2-3 1,-4 9 56,4-3 0,2 3-61,-2-4 0,0 6 57,-5-1 1,4 2-102,1-1 1,2 1 12,-2 3 1,-2 2 16,7-6 1,-7 1 6,2-1 0,2 1 17,-3 3 1,6 4-26,-5-4 0,5-1 23,-5 1 1,1 1-17,-1 4 0,-3 0 16,3 1 1,-2-1-9,2 0 0,-3 1-1,3-1 0,1 0-3,-1 1 1,1 4-33,-1 0 1,-3 0 34,3-5 0,1 1-33,-1-1 1,2 5 20,-2 0 16,-4 1 1,8-6-14,-5 0 1,-2 5 21,3 1 1,-2 0-45,2 0 15,-3-4 1,4 9 38,-6-5-30,0 5 12,0-2-10,0-1-4,7 6-1,-5-6 27,4 7 53,-6 0-58,0 7-12,0-6 1,2 6 10,3-7-13,-4 0 0,6 1 21,-7 4 1,1-3-1,4 3 1,-3-2 152,3 2-150,3-3 31,0 4 1,2-1-31,0 0 1,-5 0 84,4-5 0,-4 5-38,5 0-5,0 0 1,5-5-38,-1 0 0,1 0 18,0 0 0,-1 1-54,1 4 1,0-3 45,0 3 1,4-4 1,1-1 1,6 0-10,-2 0 0,-1 2 36,2 3 0,-2-4-34,1 4 1,4-3 82,-4-2 1,2 0-71,-1 0 0,1 2 6,-6 2 1,4-2-46,-4 3 0,4-3 46,-4-2 1,0 5-39,-6-1 0,3 1 26,2-5 0,-3 0-2,4 0 0,-4 5-4,-1 0 1,5 0-7,-1-5 0,3 2-13,-3 3 1,-1-4 0,7 4 0,-6-2-14,6 2 1,-6-3 26,6 3 1,-6 1-46,6-1 0,-6 0 37,6-5 0,-5 2-32,4 3 1,-1-4 21,1 4 1,4-3 10,-3-2 0,-2 0-1,1 0 0,-6 0 1,2 0 1,1 0-21,-2 0 0,3 0 13,-3 0 1,-1 0 35,7 0 1,-6 0-31,6 0 0,-1 0-27,6 0 0,-4 0 24,3 0 1,-3 0-40,9 0 0,-9 0 3,-2 0 1,-1 0-8,2 0 0,2 0 17,-2 0 1,-2 0 7,1 0 0,-4 0-4,4 0 1,-4 0-1,5 0 0,-8 0 11,3 0 0,1 0-10,-1 0 0,6 0-5,-1 0 0,-3 0 2,3 0 1,-5 0-1,4 0 0,1 0 10,4 0 1,0 0-9,1 0 1,-4 0 11,3 0 1,-3 0-11,9 0 0,-4-5 5,-2 0 0,1 0 14,-1 5 0,-5 0 2,1 0 1,-6 0-1,6 0 1,-7 0-13,2 0 1,1 0 5,-2 0 1,3 0-4,-3 0 1,-1 0 18,7 0 0,-7 0-18,1 0 0,2 0 5,-1 0 1,5 0-5,-6 0 1,2 0 1,-1 0 0,-4 0-42,4 0 1,1 0-86,-1 0 0,1 0 207,-1 0 0,-4 0-60,4 0 0,1 0-36,-2 0 0,3 0 4,-3 0 0,-2 0-2,2 0 0,-3 0 4,-1 0 1,5 0-4,-1 0 1,1 0 5,-5 0 1,4 0 1,1 0 1,4 0-47,-4 0 38,6 0 1,-10 0 0,12 0-22,-3 0 1,-2 0 18,1 0 1,-4 0 2,4 0 1,-4 0-2,4 0 1,-6 0-1,2 0 1,1 0 3,-1 0 1,1 0-7,-2 0 1,-2 0 2,2 0 1,-2 0-2,-3 0 1,1 2 3,0 3 1,1-4-3,4 4 0,-4-3-8,4-2 0,1 0 6,-1 0 0,1 0-28,-2 0 0,-1 0 28,7 0 0,-2 0 0,1 0 0,2 0-1,-6 0 1,4 0-4,-4 0 1,6 0-57,-1 0 0,-4 0 52,-2 0 0,3 0 2,-3 0 0,6 0-4,-6 0 1,6 0 17,-6 0 1,1 0 2,-5 0 1,4 0-20,1 0 0,0 0 36,-6 0 0,3 0-30,2 0 1,-2 0-30,2 0 1,4 0 31,1 0 0,-1 0-2,2 0 0,-1 0-1,6 0 1,-2 0-55,-4 0 1,4 0 48,-4 0 1,-1 0-6,2 0 1,-6 0-16,6 0 1,-6 0 11,6 0 0,-7 5 21,1 0 1,-2 0-20,-3-5 1,1 0 11,0 0 0,-5 0-19,-1 0 25,1 0 0,5 0 8,0 0 1,-6 0-24,1 0 22,0 0 0,5 0-14,-1 0 8,1 0 0,0 0-6,0 0 1,-1 0 2,1 0 1,-5 0-3,0 0 0,-1 0-40,6 0 0,-5 0 38,0 0-1,-1 0 0,6 0 1,0 0 1,-5 0-12,-1 0 19,1 0 1,5 0-20,0 0 25,-1 0 0,1 0-35,0 0 1,-1 0-18,1 0 45,0 0 0,0 0-11,-1 0 1,1 0 26,0 0 0,-6 0-30,1 0 10,0 0 1,5 0-6,-1 0 1,-4 0 42,0 0-23,0 0-14,5 6-11,-1-4 16,1 4 20,0-6-24,-1 0 0,-4 0-7,0 0 1,-5 0 6,5 0 0,-6 0-4,6 0 0,-5 0 1,5 0 0,-5 0-1,5 0 1,-5 0-6,4 0 7,-5 0-3,9 0 0,-7 2 1,4 3 45,3-4-39,-5 6-4,7-7 0,-5 0 3,0 0 0,-6 0-27,6 0 1,-5 0 19,5 0 0,-5 2 3,5 2 0,-5-2 158,4 3-147,-5-3-16,9-2 17,-5 0 0,0 1-29,-3 4 21,3-3-11,-6 4 1,11-6 7,-12 0 0,8 2-21,-4 3 20,-4-4 6,6 6-5,-1-7-1,-4 0 0,6 0 1,-3 0-2,-3 7 0,11-6 1,-10 6 0,7-7 1,-7 1-2,2 4 1,3-3 1,-5 4-2,7-6 1,-7 0 0,10 7 0,-4-5 7,5 4-7,1 1 1,0-6-2,-1 6 2,1-7 11,0 0-10,-1 0 11,1 0 35,0 6 4,0-4-61,-1 5 0,-4-7 25,0 0-67,-7 0 62,10 0-19,-5 0 1,2 0 9,0 0 0,-5 4-8,5 1 1,-7 0-5,10-5 14,-5 0-5,7 0 0,-5 0 4,-1 0 0,-4 0-3,5 0 1,-7 0-1,10 0 10,-4 0 0,5 5 13,1 0 1,-5 0-22,0-5 1,-5 0-1,4 0 3,1 0 1,5 0 14,0 0 1,-6 0-7,1 0-24,-7 0 24,10 0-31,-4 0-16,5 0 14,1 0 0,-5 0-2,0 0 0,-5 0 18,4 0 1,-4 0-5,5 0-12,-7 0 29,10 0-18,-4 0 1,0 0 20,1 0-29,-7 0 0,6 0-12,-5 0 1,0 0 18,6 0-6,-7 0 20,10 0-24,-5 0 20,7 0-9,-1-7 0,1 6 15,0-4 1,-5 3-5,-1 2 0,-4 0 1,5 0 1,-5 0-33,5 0 0,-5-1 24,5-4 1,-6 3-20,6-3 1,-5 4 14,5 1 0,-5 0-13,5 0 12,-7 0 1,5 0 4,-3 0-19,-3 0 0,6 0-24,-3 0 28,-4 0 0,7 0-4,-3 0 27,-3 0-32,11 0 26,-11 0-10,11 0 1,-10 0 25,7 0-33,-7 0 5,4 0-93,-1 0 87,-4 0-88,4 0 64,1 0 6,-6 0-7,6 6-25,-7-4-17,0 11-2,0-12 54,0 12 0,0-9-21,0 6-37,0-7 23,0 10 29,0-5-34,0 7 93,0-1-47,0 1 1,-2 0-1,-3-1 0,4-4 10,-4 0 1,3-5-29,2 5 22,-6 0 0,4 4-26,-3 1 56,4 0 0,-4-1-30,0 1 0,0-5 32,5 0 1,0-1-23,0 6 0,-5-5 1,0 0 1,0 0-6,5 4 0,0-4 5,0 0 0,0 0-102,0 4 97,0 1 1,0 0-9,0-1 0,0 1 2,0 0 0,0 0-33,0-1 0,0 1 44,0 0 1,0-1 0,0 1 1,-1 0-35,-4-1 0,3 1 20,-3 0 1,4 0-64,1-1 61,0 1 1,0 0 21,0-1-22,0 1 0,0 0 31,0-1 1,-5-4-14,0 0 1,0 0 2,5 5 0,0-6-16,0 1 10,0 0 1,0 5 35,0-1 1,0-4-34,0 0 0,-5-5 43,0 5-50,0-1-40,5 6 13,0 0 37,-6 0 0,4-6 19,-3 1-19,3-7-7,2 4 31,0-1-36,0-4 74,0 5-43,-6-7-1,4 0 92,-4 0-66,-1 0-20,6 0 12,-13 0 1,6 0-11,-6 0 0,4 0 32,0 0 0,0 0-14,-4 0 0,-1 0 7,0 0 0,0 0-25,1 0 0,-3 0 6,-2 0 0,2 0 0,-2 0 0,-2 0 1,1 0 0,-1 0-20,1 0 1,4 0 19,-4 0 1,2 0-7,-1 0 1,2 0 58,-2 0 1,2 0-55,3 0 1,-1 0 39,0 0 0,-4 0-31,-1 0 0,1 0 10,4 0 0,0 0-6,0 0 1,1 0-25,-1 0 0,-1 0 27,-4 0 1,4 0-48,-4 0 1,2 0-28,-1 0 0,1 0 56,-7 0 1,6 0-58,-6 0 0,5 0 46,-4 0 0,1 0-4,-1 0 0,-3 0-3,8 0 1,-6 0 33,6 0 1,-1 0-31,5 0 0,1 0 54,-1 0 1,-1 0-32,-4 0 0,4 0 41,-4 0 2,4 0 1,1 0-40,0 0 0,1 0-3,-1 0 1,0 0 1,1 0 1,-1 0-18,0 0 17,1 0 1,-1 1-30,0 4 0,1-3 4,-1 3 1,5-4-3,0-1 0,0 0-8,-4 0 0,-1 0 19,0 0 0,1 0-34,-1 0 1,-1 0 26,-4 0 0,4 2-32,-4 3 1,2-3 22,-2 2 1,3-2-3,-8-2 0,7 0 20,-2 0 1,-1 0-17,2 0 1,-1 0 23,5 0 1,-4 5-20,-1 0 0,1 0 6,4-5 0,0 0-3,0 0 0,1 0-7,-1 0 0,0 0 7,1 0 1,-1 0 10,0 0 0,1 0 4,-1 0 0,-5 0 0,1 0 0,-3 0-14,3 0 0,2 0 5,-2 0 1,1 0-35,-2 0 1,4 0 30,-4 0 1,4 0 5,1 0 1,1 0-10,-1 0 1,-1 0 20,-4 0 1,4 0 12,-4 0 0,4 0 3,1 0 0,-1 0-39,-4 0 1,4 0 16,-4 0 1,4 0-28,1 0 1,0 0 24,1 0 0,-1 0-54,0 0 1,1 0 45,-1 0 0,0 1-22,1 4 1,-1-3 9,0 3 1,0-4 2,1-1 1,2 0 22,-2 0 0,2 0-21,-7 0 1,2 0 61,3 0 0,-1 0-54,0 0 0,5 2 26,1 3 0,-1-3-30,-5 3 1,5-4 13,0-1-11,1 0 1,-6 0-5,0 0 1,1 0-13,-1 0 0,0 5 17,0 0 0,1 0-25,-1-5 1,0 0 18,1 0 0,-1 0 30,0 0 0,1 0-30,-1 0 0,0 0 20,1 0 1,4 0-22,0 0 0,5 0-1,-5 0 1,2 1 18,-2 4-9,-3-3 0,5 5 0,-7-7-4,1 0 0,-1 0-16,0 0 0,2 1 11,3 4 0,-3-3 26,3 3 1,-3-4-16,-1-1 1,1 2 1,3 3 1,-3-4-21,3 4 0,-3-3 14,-2-2 0,1 0-55,-1 0 1,0 5 51,0 0 0,-1 0 8,-4-5 1,7 0-15,-6 0 0,6 5-29,-7-1 0,4 1 9,1-5 0,0 0 13,1 0 0,-3 5 1,-2 0 0,2 0-2,-2-5 1,3 0-5,1 0 1,-1 0 5,-4 0 0,4 2-6,-4 3 0,4-4 3,1 4 0,0-3-2,1-2 1,-1 0 42,0 0 1,0 1-39,1 4 1,-6-3 15,1 3 1,-3-4-16,3-1 1,-3 0-7,-2 0 1,-2 5 11,6 0 1,-6 0-8,2-5 1,-4 0 5,-2 0 1,1 2 0,0 3 1,4-4 2,1 4 1,-1-3 0,-4-2 0,4 0 29,1 0 1,4 0-37,-4 0 0,1 0-9,-2 0 0,-1 0 18,7 0 0,-8 0-32,3 0 1,-4 0 27,-1 0 1,1 0-106,4 0 0,-4 0 138,3 0 0,2 0-47,-1 0 0,4 0 44,-4 0 1,4 0-47,-4 0 0,-1 0 42,-4 0 0,4 0-29,1 0 0,1 0 14,-2 0 0,-1-5-6,7 0 1,-6 0-87,6 5 1,-6 0 115,6 0 0,-6-5-12,5 0 0,-4 0-44,4 5 1,-6 0 14,2 0 0,-4 0-53,-1 0 1,-1 0 50,1 0 0,-1-1 33,1-4 0,0 3-30,-1-3 0,1 4-13,-1 1 0,1 0-26,0 0 0,4-2 28,1-3 1,4 4-12,-5-4 1,3 1 11,-3 0 1,-3 2-96,4-3 0,-4 3 80,-1 2 0,-1-1 12,1-4 0,-1 3-22,1-3 0,0 4 0,-1 1 1,1-2 34,-1-3 1,3 3 2,2-2 1,-1 2 33,7 2 1,-6 0-49,5 0 0,1 0 6,4 0 1,-4-2-3,-1-3 0,0 4 74,6-4 0,-1 3-66,0 2 0,-1 0 3,-4 0 1,2 0-21,-6 0 0,1-1 19,-2-4 0,-1 3 15,7-3 1,-6 4-17,6 1 1,-1 0-22,5 0 0,1 0 21,-1 0 1,0 0-26,1 0 1,-1-5 15,0 0 1,5 0-3,1 5 1,-1 0-29,-5 0 1,0 0 29,1 0 0,-1 0-70,0 0 1,1 0 61,-1 0 1,0-5 38,0 0-43,1 0 0,-1 5 22,0 0 0,6 0-36,-1 0 30,0 0 0,-5-6 4,1 4 9,-1-5-16,0 7 0,0 0-3,1 0 0,-1 0 0,0 0 1,2-1-66,3-4 0,-3 3 54,4-3 0,0 4 19,0 1 0,4 0-17,-5 0 1,5 0-13,-5 0 12,7 0 2,-10 0 1,10-2-53,-7-3 52,7 4-22,-10-6-33,4 7 1,-5 0 22,-1 0 0,5 0-3,0 0 54,7 0-54,-3 0 2,-1 0-69,5 0-6463,-4 0 5995,19 0 579,-3 0 0,18 0 0,-6 0 0</inkml:trace>
  <inkml:trace contextRef="#ctx0" brushRef="#br0" timeOffset="442247">2999 2749 7569,'0'9'-1664,"0"-3"2009,0 1-169,0-6 227,-6 6-118,4-1 22,-4-4-44,6 4 1,-2-6 1,-3 0 26,4 0 2299,-6 0-2386,7-6-55,0 4 0,0-11-47,0 3 1,0-3 49,0-1 1,0-1-65,0 0 1,2-1 49,3-4 0,-4 2-99,4-6 0,-2-1 63,2-4 1,-3 1-48,3 4 0,1-9 21,-1 4 0,5-4-68,-5 4 0,5-1-21,-5 1 0,1-6 92,-1 1 1,-3 0-145,3 4 1,-4 1 77,-1 0 0,0-1-77,0 1 0,0 6 97,0 3 0,-1-1-80,-4 2 1,3-1 68,-3 5 0,2 1-10,-2-1 0,3 0 14,-3 0 1,4 1-18,1-1 1,0 5 86,0 0 0,0 1-70,0-6 0,0 5-33,0 0 74,0 1-72,0-6 34,0 0-4,0 0 6,0 1-9,0-1-37,0 0 38,0 1 11,0-1 0,0 5-17,0 0 1,0 6 42,0-6-49,0 6 0,-2-7 3,-3 6 0,4-1-27,-4 1 0,3 1 43,2-5-31,0 5 0,-1-7 12,-4 6 1,3-2 34,-3 3-40,3 2 0,2-6 60,0 3-34,0 3-1,0-4 32,0-1-45,0 6 0,-1-6 13,-4 7 0,3-2 1,-3-3 12,4 4-4,1-6 14,0 1-39,0 4 1,0-6 2,0 3 1,-2 3-1,-3-2 22,4 2-79,-6-5 67,7 6-64,0-6-33,-6 7-10,4 0-475,-5 0 163,1 0-1230,4 7 687,-4 1-1431,6 7 2365,0-1 0,-7 1 0,-1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45:25.2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5513 750 6750,'-2'-8'172,"-3"3"1,2 3-120,-7 2-16,7 0 0,-10 0 6,3 0 0,-3 0-7,-2 0 1,5 2-35,1 3 0,-1-2 28,-5 7 1,0 0 0,1 4 1,4 1-15,0 0 1,5-5-8,-5-1 11,7 1 1,-8 5-87,6 0 84,0-1 0,0 1-68,0 0 76,0-1-35,5 1 1,2-2 36,3-3 1,-2 1-8,7-6 0,0 0 0,4-5 86,1 0-99,0 0 1,4 0 56,1 0 0,-1-1 14,-4-4 1,5 1 21,-1-5 0,1-1-56,-5-5 1,-1-5 0,1 1 1,0-2-33,-1 1 1,-4 4-66,0-4 0,-7 4-36,2 1 0,-3 0-185,-2 1 1,-7 1 104,-2 3 0,-5-2 0,0 7-213,-1 2 0,-5 2 379,1 1 0,-1 0 0,6 0 0</inkml:trace>
  <inkml:trace contextRef="#ctx0" brushRef="#br0" timeOffset="220">5454 809 7569,'6'8'0,"1"5"-164,3-3 0,3 3-216,-3 2 1,3-6 421,1 1 0,3 0 19,2 5 0,-1-2 17,7-3 1,-1 3-67,6-4 0,1 4-3,3 2 0,-1-5-31,6 0 1,-11-5-118,1 4 0,-9-4 139,-1 5 0,-2 0 0,-3 5 0</inkml:trace>
  <inkml:trace contextRef="#ctx0" brushRef="#br0" timeOffset="6707">5424 2631 7569,'0'9'-232,"0"-3"883,0-6-552,-6 0 22,4 0 5,-4 0-44,-1 0 0,6 2 85,-4 3-83,-3-4 0,4 6-39,-6-7 0,2 1-4,-1 4 0,-5-3-13,5 3 1,-3-2 0,1 0-10,1 2 1,0 5 5,-5-5 0,-4 5-6,-1-5 0,1 0-11,4-5 0,0 1-2,1 4 17,-8-3 1,6 4-32,-4-6 1,4-1-4,1-4 0,1 3 3,-1-3 1,0-3 0,1 0-9,-1 0 1,2-5 11,3 3 16,-3-3 0,6-2 2,-2 0 0,2 1-11,7-1 1,0 0 0,0-1-1,0-4 0,0 4 2,0-4 0,0 4-5,0 1 0,5-1-1,0-3 0,6 2 29,-1-2 0,-2-3-24,2 3 0,-2-2-1,2 1 0,2 4-3,-8-4 1,8 4-2,-2 1 1,3-1 9,1-4 0,1 2 1,0-6 0,4 4-2,1-5 1,1 6 0,-1-6 0,-4 6 81,4-6 1,-2 7-79,1-1 0,-2 2-33,2 3 1,-1-1-31,2 0 1,-4 5-117,4 1 1,1 5-18,-1 0 0,4 2-177,-4 2 0,4 0-61,-4 0 1,4 2 421,-4 2 0,6 11 0,-3 8 0</inkml:trace>
  <inkml:trace contextRef="#ctx0" brushRef="#br0" timeOffset="7105">6071 2558 7569,'0'8'-280,"0"-1"0,0-9 641,0-3 1,0-3-136,0-7-143,0 1 0,0-1-23,0 0 0,0-4-9,0-1 1,0-1-300,0 1 0,5 2 152,0-6 1,5 6-135,-5-2 0,1 4 50,-1 1 180,-3 7 0,11-5 0,-5 5 0</inkml:trace>
  <inkml:trace contextRef="#ctx0" brushRef="#br0" timeOffset="7705">6483 2646 7569,'8'0'-1099,"5"0"1181,-11 0 0,9-2 144,-6-2 29,0 2 20,-5-5-117,6 7 16,-4 0-123,5 0 1,-2-1-2,-1-4 1,3 3-75,-2-3 167,3-3-130,7 0 1,-1-5 35,1 3 0,-5-3-9,0 3 1,-2 2 28,2-2 1,3 1 8,-3-6 0,-2 0 88,1 0-78,-5 1 1,2-1-121,-6 0 0,-1 2 95,-4 3 1,-3 2-109,-7 3 0,-5 4 7,1-4 0,-6 3 21,6 2 0,-6 0-12,6 0 0,-1 0-112,5 0 1,2-1 35,3-4 46,-3 3 1,12-6 39,-4 3-18,3 3 0,2-11 59,0 4 0,5-5-52,0 0 1,6-1 43,-1 0 0,2 1-27,-3-1 1,4 0 3,-3 1 1,-3-1-6,-2 0-53,-4 7 55,6-5-3,-6 11-309,6-11 191,-14 12 0,4-6-616,-7 7 278,1 0 471,-6 0 0,0 7 0,1 1 0</inkml:trace>
  <inkml:trace contextRef="#ctx0" brushRef="#br0" timeOffset="8551">7718 2837 7498,'6'-8'210,"-4"-5"1,9 5-113,-6-7 0,5 0-2,-5 1 1,6-8 19,-1-2 0,3-1 37,2-4 1,-2 3 29,-3-8-32,3 3-144,-12 1 1,7 1-186,-3-1 154,-3 8-514,5 0 283,-7 8 156,-7-1-232,5 7 1,-11-4 137,3 7 0,-3 1-101,-1 4 1,4 0 57,0 0 1,0 0 235,-4 0 0,5 6 0,-4 2 0,5 7 0</inkml:trace>
  <inkml:trace contextRef="#ctx0" brushRef="#br0" timeOffset="8776">7894 2705 7569,'15'0'-420,"-7"6"653,-2-4 144,-6 5 1,-6-7-302,-4 0 0,-3 0-21,-2 0 1,-1 0-181,-4 0 1,2-7 13,-6-3 0,6 4-15,-2 1 0,-1-2-55,1 2 0,-4-1 181,4 1 0,-6 3 0,3-4 0</inkml:trace>
  <inkml:trace contextRef="#ctx0" brushRef="#br0" timeOffset="51168">8702 2602 7760,'15'-15'707,"-5"6"-591,0-1 0,-2 0 79,2-5 0,3-4-110,-3-1 1,3-4 59,1 4 1,-4-1-91,0 1 1,-5 4-204,5-4 1,-7 4-137,2 1 232,-4 0-843,-1 1 466,0-1-526,0 0 955,7 7 0,-5-5 0,4 5 0</inkml:trace>
  <inkml:trace contextRef="#ctx0" brushRef="#br0" timeOffset="10514">9790 2823 6212,'8'0'536,"4"-2"-249,-7-3-254,6 3 0,-8-4 123,7 6 1,0-5-60,5 0 0,-1-5 13,1 5 0,1-4-30,4 4 0,-2-5 3,6 5 0,-4-7-3,4 3 0,-4 1-101,5-2 1,-3 5-34,3-5 24,-4 7 1,-6-9 73,0 7-34,6-6-145,-5 3 164,5 0-109,-12-5-10,4 11 13,-12-11 38,6 11 1,-7-6 24,0 3 2,0 4 0,-2-8-6,-3 5 0,4 0-1,-4-6 0,-3 6-3,-2-6 1,2 5-15,-2-5 35,7 0 1,-9-4-14,7-1 1,0-1 32,5-4 1,0 4-19,0-4 0,0-3 1,0-1 1,0 1-13,0-2-10,7 1 17,-6-6 0,11-1-32,-7-3 0,6-4 29,-1-6 0,-2 5-11,2 0 0,-7 1 6,2-1 1,-2-2-58,2 7 1,-3 0-5,3 4 1,-4 1-11,-1 0 1,0 6-32,0 3 1,0 4 28,0 1 22,-6 0 0,3 2 10,-7 4 0,0-3 11,-5 7 0,6 0 0,-1 5-79,-2 0 1,-6 0 17,-1 0 0,-6 2 102,6 3 0,-7 3 0,3 7 0,-7-1 0</inkml:trace>
  <inkml:trace contextRef="#ctx0" brushRef="#br0" timeOffset="51871">9379 2176 6634,'-10'8'137,"2"-2"-94,1 1 0,0-5 6,3 3 1,2-2 3,-3 2 7,3-4-45,2 6 69,0-1-21,0-4-27,0 11 0,0-10 30,0 7-8,0-7 0,5 10-4,0-3 1,7-2-12,-3 2 0,3 0 0,-1 5 13,-1-1 0,0 1-2,5 0 1,-2 0 36,-4-1-39,5 1-7,-13 0 0,6-1-39,-7 1 30,0 0 1,0-1-125,0 1 124,-7 0 0,1 0-26,-4-1 1,-5 1-8,0 0 0,1-1 11,-6 1 0,-1-5-6,1 0 1,-4-2-74,4 2 77,-6 3 1,8-12-13,-6 4 1,6-3 0,-2-2 4,4 0-53,1-7 1,2-1 38,3-7 3,-3 1 0,11-1 49,-2 0-46,2 1 1,4-1 31,2 0 0,6 1 1,8-1-3,2 0 0,6-4 61,-2-1 1,6 0-57,4 6 0,4-3 8,6-2 1,-3 2 28,3-2 1,-8-2 3,8 1 0,-10-1 149,0 1-110,-9 4 0,-1-10-12,-9 6 0,3 0 39,-8 6 0,-4-1-158,-1 0 0,-5 2 52,-5 3 1,-3-1-337,-6 6 184,-8 0 1,-2 7-87,-11 3 0,3-2 0,-7 7-512,-2 1 1,3 2 716,-1 2 0,0 0 0,-5-1 0</inkml:trace>
  <inkml:trace contextRef="#ctx0" brushRef="#br0" timeOffset="57309">5057 3969 9023,'-15'0'242,"1"0"-231,-1 0 0,0 0-53,1 0 0,-1 2 67,0 3 0,-4-4-71,-1 4 0,0-3 10,6-2 1,-6 5 64,0 0 0,4-1-33,1-4 1,9 0 19,-9 0 1,4 0 35,-4 0-33,0 0 8,1 0-50,-1 0 28,0-6 1,5 3-23,1-7 1,4 5 24,-5-5 1,5 5-62,-5-5 0,7 6 48,-2-6 1,-1 5-32,1-5 0,0 5 1,5-5 1,-5 5-45,0-4 19,0-1 0,5-5 17,0 0 30,0 1 0,2-1-10,3 0 1,-2 1 47,7-1 1,-5 0-50,4 1 0,-4-1 95,5 0 0,-5 0-51,5 1 1,0-3 74,4-2 0,-4 3-73,0-4 1,0 4 1,4 1 1,-4 0-2,0 0 1,-2 6 3,2-1 0,3 0-39,-3-5 0,-2 6 61,2-1-25,-7 7-10,10-11 1,-6 11-25,2-7 0,0 7-22,-5-2 53,-2 4-33,11 1 1,-10-5 25,7 0-18,0 0 12,5 5-28,-1 0 17,1 0 0,0 0 1,0 0 0,-2 2 2,-4 2 0,4-2 0,-3 3 0,3-3-56,2-2 0,0 4 53,-1 1 0,1 0-238,0-5 0,-2 2 73,-3 3 1,3-4-342,-3 4 134,3 4 375,1-8 0,1 12 0,0-5 0</inkml:trace>
  <inkml:trace contextRef="#ctx0" brushRef="#br0" timeOffset="59883">7394 4145 7569,'7'-8'-755,"-4"-3"743,7 6 1,-7-6 151,2 1 0,3-5-93,2-5-2,-4 4 0,3-7-63,-5 4 0,-2-3-117,3-2 1,2 3-54,-3 6 0,1 0 188,-5 1 0,7-1 0,1 0 0</inkml:trace>
  <inkml:trace contextRef="#ctx0" brushRef="#br0" timeOffset="61469">9114 3690 6077,'0'-8'515,"0"1"-468,0 7 37,-7 0-26,6 0 16,-12 0-70,11 0 1,-4 2 0,6 3 77,0-4-130,0 12 0,0-5 6,0 7 0,0-5 51,0 0 1,6-5-28,4 4 1,-2 0 18,2 0 1,1 3 3,9-7 0,-4 6 12,4-1 1,-4-2 4,-1 2 1,0-2-21,-1 2 1,1 3 93,0-3 0,-6 3-92,1 2 1,-6-6 15,0 1 1,-2 0 43,-2 5 1,0-1-40,0 1 1,-6 0 5,-4-1 0,-3 1-5,-2 0 1,0-5-5,1-1 1,-1 0-6,0 0 1,-1 3-24,-4-7 1,4 0-16,-4-5 0,4 0 59,1 0-29,1 0 0,0-2 1,5-3 1,-3-3 25,7-7 1,0 1-26,5-1 0,0 0 58,0 0 1,0-4-62,0-1 0,7-1 17,3 1 0,3 2-24,2-6 0,4 6-2,1-2 1,6-1-25,-2 2 0,-1-1 38,2 5 1,-1 1-11,6-1 1,-3 0-1,-2 0 0,-2 1 85,-4-1 0,-7 0-78,2 1 0,-9 4 7,0 0 0,-3 5-132,-2-5 1,-7 7 81,-2-2 0,-11 4-171,-5 1 0,3 1 60,-3 4 0,1-2 144,-6 7 0,1 0 0,-1 5 0</inkml:trace>
  <inkml:trace contextRef="#ctx0" brushRef="#br0" timeOffset="62276">9687 4116 7893,'10'0'337,"0"0"-240,0 0 0,4 0-51,1 0 0,1-2 45,4-2 1,1 2-107,4-3 1,-2 2 45,-4-2 1,-1 3-79,7-3 0,-3-1 62,3 1 0,-4-2-12,-6 2 1,0 4-71,-1-4 0,-4-2 92,0 2 1,-5-1-176,5 1 126,-7 3 0,3-6-26,-6 3 14,7 4 0,-5-7-8,2 3 0,-4 1 25,-4-5 0,0 5 2,-6-1 1,1-1-14,-6 1 1,0-5 7,1 5 0,-1-6-32,0 1 1,2 2 11,3-2 29,-3 0 1,7-4-13,-4-1 1,3 5 28,7 0 0,0 0 19,0-4 0,0-1 9,0 0 1,2 1 8,3-1 0,1-5-41,4 1 0,3-6 54,-3 6 0,-2-6-42,2 6 1,-2-6 14,2 5 0,1-1-11,-6 2 0,5 2-43,-5-2 0,0 2 39,-5 3 1,0-1-99,0 0 0,0 5 39,0 1 1,-5 4 37,0-5 1,-5 5-55,5-5 0,-6 5 38,1-4 0,2 5-41,-2-1 1,0 2 32,-4-2 1,-1 4-15,0-4 1,1 3-1,-1 2 1,-1 0 2,-4 0 0,4 2-176,-4 3 1,-1-2 60,1 7 1,-4-2 158,4 2 0,-6 3 0,3-5 0</inkml:trace>
  <inkml:trace contextRef="#ctx0" brushRef="#br0" timeOffset="60431">8305 4204 7438,'0'-8'155,"0"-5"-109,0 5-14,0-7 0,5 0-28,0 1 0,2-1 99,-2 0 0,-2-1-56,7-4 0,-2 2 49,2-6 1,1-1-124,-6-4 1,5 0 63,-5-1 0,1 1-99,-1-1 0,-3 1-109,3 0 0,-4 6-32,-1 3-32,0-3 0,-6 9 62,-4-1 0,-3 7-108,-2 8 0,1 0-111,-1 0 392,0 0 0,0 6 0,1 2 0</inkml:trace>
  <inkml:trace contextRef="#ctx0" brushRef="#br0" timeOffset="60709">8423 4013 7724,'-15'0'77,"4"-5"-15,-4 0 0,4 0-111,-9 5 0,-3 0-165,-1 0 134,3 0 0,-10 0-103,6 0 1,-6 0 182,7 0 0,-4 0 0,-2 0 0</inkml:trace>
  <inkml:trace contextRef="#ctx0" brushRef="#br0" timeOffset="58792">5763 4072 7070,'9'-15'-116,"1"1"0,-5-3 630,5-2 0,0 1-213,4-7 0,-4 1-116,0-6 1,-2 2-213,2 4 9,3-4 0,-11 12-33,3-4 0,-2 4 49,2 1 0,-4 5-734,4 1 437,-3 5 299,-2-2 0,6-1 0,3-1 0</inkml:trace>
  <inkml:trace contextRef="#ctx0" brushRef="#br0" timeOffset="59450">6071 4101 7459,'0'-8'352,"0"2"218,0 6-564,7 0 0,1 1 114,7 4 0,-1-3-138,1 3 1,1-4-45,4-1 1,-2 5 98,6 0 0,1 0-90,4-5 1,1 0 96,-1 0 0,-4 0-16,-1 0 0,-6-2-11,2-2 1,-9 0 14,-1-6 1,-5 6 42,5-6 0,-7 5-17,2-5-73,-4 0 53,-1-4 0,-6-1-98,-4 0 0,-3 5 87,-2 1 1,1 4-115,-1-5 0,-5 5 57,1-5 1,1 5-32,8-5 0,-3 6 20,3-6 0,4 5-11,1-5 0,3 5 42,2-5 0,0 5-21,0-4 0,2-1 64,3-5 0,3 5-55,6 1 0,1-1 52,0-5 1,0 0-39,-1 1 1,-4-1 26,0 0 1,-7 1-19,2-1 0,-3 5 2,-2 0 0,-2 5-165,-3-4 1,-3 5 47,-7-1 1,1 4-231,-1 1 1,-2 0 21,-2 0 322,9 0 0,-16 0 0,10 0 0</inkml:trace>
  <inkml:trace contextRef="#ctx0" brushRef="#br0" timeOffset="67198">4837 5292 7183,'8'0'643,"-2"0"310,-6 0-934,-13 0 0,3 0 97,-9 0 1,2 5-107,3 0 1,-1 0 8,0-5 0,1 0 29,-1 0 0,0 5-13,1-1 1,-1 1-139,0-5 1,0 0 41,1 0 0,-1 0 53,0 0 1,1 0-132,-1 0 0,5 0 37,0 0 70,1 0 0,-6 0-9,0 0 62,7-6 0,-3 3-17,6-7 0,-5 5-21,5-5 1,-5 5 39,5-5 1,-5 5-30,6-4 1,-3 4 43,2-5-31,3 0 1,-4-5-9,6 1 1,0-1 1,0 0 1,0 1-5,0-1 0,5 0 4,0 1 1,1-1 0,-1 0 1,2-4 8,3-1 0,3 0-10,-4 6 1,0-6 18,0 0 0,0-4-15,0 4 0,3 1-35,-7 4 1,4 0 36,-4 1-92,7-1 0,-9 2 76,7 3-3,-7-3 18,10 5 1,-6-2-22,2 0 1,0 7 0,-4-2-7,-4-3 19,12 6 0,-6-6 2,3 3 0,-2 4 8,-3-4 0,-2 3 54,7 2 8,-7 0-33,10 0 0,-5 0-29,7 0 1,-5 0-36,0 0 1,-1 0 39,6 0 0,0 0-142,-1 0 1,1 5 79,0 0 0,6 5-79,4-5 1,-3 1-139,3-1 1,-2-3 61,1 3 1,2 1-520,-6-1 723,6 6 0,-3-2 0,6 5 0</inkml:trace>
  <inkml:trace contextRef="#ctx0" brushRef="#br0" timeOffset="67673">5733 5336 7126,'0'8'364,"0"-1"-26,0-7 1,0-12-198,0-2 1,2-9-61,3 3 1,-2-4-80,7 4 1,-7-4-2,2 4 1,1-5-190,-1 6 1,5-2-18,-5 1 0,0 4-492,-5-4 697,6 4 0,-4 1 0,5 0 0</inkml:trace>
  <inkml:trace contextRef="#ctx0" brushRef="#br0" timeOffset="68407">6674 5365 7847,'5'-9'142,"0"-1"0,0 0-39,-5-5 1,0 1-74,0-1 0,4-1 12,1-4 1,2 2-115,-2-6 1,-4 6-148,4-2 1,-3 2 96,-2-2 1,2 9-776,3-4 443,-4 4 454,6 3 0,-7-5 0,0 4 0</inkml:trace>
  <inkml:trace contextRef="#ctx0" brushRef="#br0" timeOffset="68968">7027 5424 6982,'0'8'445,"6"-1"0,-3-2-213,7 0-95,-6 0-62,2-5 0,-4 0 37,3 0 1,-2 0-48,7 0 20,-1 0 1,6 0-117,0 0 1,0 0 87,-1 0 0,1-2-94,0-3-2,-7 3 0,5-11 72,-3 4 1,3 0-22,1 0 1,-4 0-64,0 0 98,-7-4-4,10 4 1,-9-5-18,5-1 0,-5 5-45,1 0 1,-4 6 48,-1-6 1,0 5-123,0-5 0,-6 7 68,-4-2 0,2 2-60,-2-2 1,0 3 25,-5-3 1,6-1 17,-1 1 0,5-5-6,-5 5 1,5-5 8,-5 5 0,7-6 60,-2 1 0,4 2-50,1-2 0,0 0 68,0-4 1,0-1-56,0 0 1,0 1 116,0-1 1,5 0-61,-1 0 1,6-4 31,-5-1 0,2 1-48,-2 4 1,-4 5 37,4 0-123,-3 1 0,-9-4 82,-3 3 1,1 3-186,-6 7 1,4 0 49,-9 0 1,-3 2-279,-1 3 1,1 3-9,-2 7 397,7-7 0,-10 11 0,6-2 0</inkml:trace>
  <inkml:trace contextRef="#ctx0" brushRef="#br0" timeOffset="70596">9143 4969 6397,'9'-7'243,"-3"5"0,-4-4-101,3 6-14,-4 0 43,6 0-127,-1 0-158,-4 6 187,4-4-119,-6 11 75,7-5 1,1 7-2,7 0 0,0-6-6,-1 1 1,1-2-53,0 2 0,4 3 49,1-3 0,4-2 10,-4 2 0,4-2-31,-4 2 0,5 3-1,-6-3 0,1 3-19,-6 2 1,-5-6 30,-5 1 0,-2 0-26,-2 5 1,0 4 18,0 1 1,-6 0 19,-4-6 1,-3 1-19,-2 0 0,-1-6 29,-4 1 0,4-2-20,-4 2 0,-1 2 4,1-7 0,1-1 8,4-4 1,0 0-13,1 0 1,-1 0-16,0 0 0,2-6 18,3-4 1,4 0 4,6-4 0,0 5-8,0-10 1,0 6 20,0-7 0,6-1-29,4 1 1,5-4 2,4 4 0,-1-1 13,7 1 1,-5 2-7,4-6 1,-1 6 16,1-2 1,3 4-15,-8 1 1,1-1 79,-6-4 0,1 9-73,0-4 1,-7 4 66,-3-4 1,-3 5-244,-2 1 187,0 5 1,-7-4-175,-3 3 0,-9 4 54,-6-4 1,2 3-68,-1 2 1,-1 5 30,-4 0 0,4 1-254,1-1 1,1-3 373,-2 3 0,4 3 0,7 0 0</inkml:trace>
  <inkml:trace contextRef="#ctx0" brushRef="#br0" timeOffset="71382">9820 5512 6078,'8'0'978,"-2"0"-513,-6 0-334,7 0 0,-4 0 101,7 0 11,-7-6-189,10 4 0,-5-4 21,7 6 0,0-2-23,-1-3 0,1 2-40,0-7 1,1 7 78,4-2 1,-4-2-120,4 3 1,-2-3 99,1 2 1,-2 3-106,2-2 0,-3 2 50,-1 2 1,0-5-21,0 0 1,-6 0 8,1 5 1,-5 0-13,5 0 1,-7-1-75,2-4 108,3 3-85,-6-4 0,4 4 62,-6-3 0,2 3-72,3-3 0,-3 2 55,2-2-100,-2 4 94,-2-6 1,-2 2-4,-2 0 0,0-1 9,-6 1 1,6 2-10,-6-7 1,0 5-1,-5-5 0,5 5 0,1-5 1,1 1 43,-2-6 1,-2 0-37,7 1 0,0-3 63,5-2 1,0 1-27,0-7 1,0 6 4,0-6 1,7 5 10,3-4 1,-2-1-30,2-4 1,0 0 78,4-1 1,-1 1-64,-3-1 1,3 4-30,-3-3 0,-3 8 29,-3-9 1,3 11-107,-2-1 0,0 4-38,-5 1-104,0 0-29,0 1 193,0-1-32,-7 7 33,-1 1 1,-7 7 58,1 0 1,4 0-50,0 0 0,-1 0 90,-9 0 0,4 0-83,-4 0 0,-3 2 2,-1 3 0,-4-4-146,-1 4 1,-1 4 59,1 0 1,-6-1-524,1 2 646,0 0 0,-2 5 0,-2-1 0</inkml:trace>
  <inkml:trace contextRef="#ctx0" brushRef="#br0" timeOffset="69557">8217 5483 7569,'8'0'-699,"-1"0"0,-5 0 1314,3 0-145,-4 0-299,6-6 1,-6 2 70,4-6 0,-3 1-125,3-6 1,1-1-13,-1-4 0,7-3 5,-3-6 1,4-2 11,2-4 1,0 3 13,0-7 0,-1 6-130,1-1 0,0-2-14,-1 1 1,-5 6-132,-5 4 0,3 8-123,-2-3 0,0 4-28,-5 1-290,0 7 355,0-5 1,-7 11-111,-3-3 1,-1 5 109,1 5 1,-6-2 224,6 7 0,-6-7 0,8 10 0,-7-4 0</inkml:trace>
  <inkml:trace contextRef="#ctx0" brushRef="#br0" timeOffset="69847">8467 5248 7569,'15'0'0,"-5"0"-196,-1 0 1,-4 0 216,5 0 0,-7-2 294,2-3-126,-3 4 1,-2-7-147,0 3 1,-7 3 66,-2-3 1,-4 2-49,-2-2 1,-5 3 2,1-3 0,-7 4-87,1 1 1,2-2-75,-1-3 1,-1 4 51,-4-4 0,-1 3-235,1 2 0,1 0 120,4 0 0,-2 0-108,6 0 0,0 0 267,6 0 0,-1 0 0,0 0 0</inkml:trace>
  <inkml:trace contextRef="#ctx0" brushRef="#br0" timeOffset="76860">4631 6600 9453,'-10'0'275,"0"0"1,5 0-103,-5 0 0,1 2-144,-6 3 1,0-4-45,1 4 0,-6-3-22,0-2 0,-6 0-44,2 0 1,-2 0 56,1 0 0,-3 0-54,4 0 0,1 0 64,-2 0 1,6 0-73,-6 0 0,7 0 34,-1 0 1,2 0 19,3 0 0,-1 0-141,0 0 82,7 0-34,-5 0 0,10 0 49,-7 0 18,7-7 0,-5 6-47,3-4 180,3 3-172,-4 2 213,-1 0-105,5 0 0,-4-1-48,6-4 76,0 3 0,0-6-39,0 3 0,0 2 38,0-7 0,0 5-35,0-5 1,0 5 34,0-5 0,0 6-22,0-6 1,0 5 13,0-5 0,5 5 5,0-5 0,0 5-3,-5-4 7,0-1 0,1-3-18,4 3 0,-3-3 13,3 3 0,1-3-13,-1-2 1,2 6-6,-3-1 1,0 0 2,6-5 1,-6-1-5,6-4 1,-5 4-42,5-4 1,-2 4 43,2 1 0,1 1-45,-6-1 1,5 0 37,-5 1 0,6-1-34,-1 0 1,-2 1 23,2-1 0,-5 0-79,5 0 0,-5 6 67,5-1 0,-2 0-49,2-5 0,3 2 71,-4 3 0,0-3-31,0 4 0,-4 0 59,5 0-54,0-1 1,0-3 52,-1 3-44,-5-3 0,7 10-1,-6-7 0,2 7-29,-3-2 30,-2-4-47,5 8 1,-6-6 41,4 7 1,-3-1-82,3-4 56,-4 3 361,-1-4-298,7 12 71,-5-4-50,11 4 87,-5-6-67,6 0 9,1 0 1,0 0 2,0 0-43,-1 0 0,1 0-102,0 0 1,-1 0 98,1 0 1,-5 0-475,0 0 143,-1 7 80,6-6 0,-2 8 32,-3-4 0,-2-4 185,-3 4 0,3 3 0,7 0 0</inkml:trace>
  <inkml:trace contextRef="#ctx0" brushRef="#br0" timeOffset="79022">5307 6512 7466,'8'-7'612,"-3"-2"0,-2-4-500,2-2 0,-2 0-116,7 0 2,-7-6 0,4 5-90,-7-4 1,5 4 60,0 1 0,1 1-637,-1-1 511,-3 0 1,6 1-738,-3-1 894,-3 7 0,11-5 0,-5 4 0</inkml:trace>
  <inkml:trace contextRef="#ctx0" brushRef="#br0" timeOffset="79495">6086 6571 7405,'0'-15'235,"0"0"0,0 1-71,0-1 1,2 0-16,2 1 0,-2-3-40,3-2 4,-3 2 0,-1-4-163,4 6 0,-3 1 74,3-1 1,-2 0-193,2 1 0,-3-1 103,2 0 1,-2 5-287,-2 1 0,2 4 31,3-5 0,-4 5-522,4-5 842,-3 7 0,4-10 0,2 5 0</inkml:trace>
  <inkml:trace contextRef="#ctx0" brushRef="#br0" timeOffset="80345">6498 6600 7569,'0'8'-643,"0"-1"1478,0-7 0,6 0-745,4 0 0,-2 0-27,2 0 0,0 0-10,4 0 0,1 0-84,0 0 0,-4-5 94,4 0 1,-9-5-82,9 5 1,-3-4 68,2 4 0,-4-7-28,0 2 18,-7-3 0,8-1-70,-6-1 0,0 5 5,-5 0 0,0 5 76,0-4-128,-6 5 0,-2-7 56,-7 6 0,0 0-72,1 5 0,-1-5 75,0 0 0,5-1-189,1 1 141,-1 3-33,-5-11 79,7 5 11,1-7 1,7 1 10,0-1 1,2 0-30,3 1 0,-2-1 70,7 0 0,-5 1-58,5-1 1,-7 0 59,2 0 1,-4 6-37,-1-1 9,0 0-61,0-5 1,-6 6-8,-4-1 0,-3 6-225,-2 0 0,1 2 85,-1 2 1,0 2-285,1 2 0,-1-2 473,0 3 0,0 3 0,1 0 0</inkml:trace>
  <inkml:trace contextRef="#ctx0" brushRef="#br0" timeOffset="81955">8879 6145 7017,'1'8'83,"4"-3"-99,-3 3 0,11-7 26,-3 4 0,3 2-8,2-2 1,-6 5 7,1-6 0,0 8-1,5-2 0,3-2-27,-4 2 1,4-2 27,-8 2 0,2 3 0,-3-4 1,3 0-5,-7 0 1,4 1-9,-4 5 1,5 0 1,-5-1 1,0 1-3,-5 0 0,0-1 7,0 1 1,0-5 29,0 0 0,0-1-16,0 6 0,-7 0-11,-2 0 0,0-1 26,0 1 0,-1-2-21,-5-3 1,0 3 49,1-3 1,-3-4-41,-2-1 1,2-3 13,-2-2 1,3 0-10,1 0 0,0-2-7,0-3 0,2-3 18,4-7 1,-3-1 3,7-4 0,0 4 5,5-3 1,2 2-19,3 2 1,3-4-7,7-1 0,4 1 9,1 4 1,0-5-73,-6 1 0,6-1 60,-1 6 1,6-1-5,-5 0 1,-1 2 110,-4 3-85,0-3-41,-1 5 0,-4-5 37,0 3-70,-7 4 0,-1 4 55,-7-3 1,-7 3-191,3-2 0,-4 2-97,-2 2 1,0 0-478,0 0 740,-6 0 0,-2 0 0,-6 0 0</inkml:trace>
  <inkml:trace contextRef="#ctx0" brushRef="#br0" timeOffset="82672">9305 6777 7569,'-8'0'-290,"1"0"695,7 0 0,12-2-222,2-3 1,4 2-153,-3-7 0,0 5 88,0-5 1,1 5-66,3-4 0,-1 4-35,7-5 1,-5 5 72,4-5 0,-4 5-113,4-5 0,-6 7 78,2-2 1,-2-1-87,1 1 0,-2-5 98,2 5 1,-7-1-135,-3 1 111,1 3 0,0-9-171,0 6-45,-7 0 8,4 5 168,-7-7 9,6 6-70,-4-6 6,4 7-18,-6-6-3,0 4 39,0-11 1,-1 10 2,-4-7 1,2 5 15,-7-5 0,6 5 0,0-5 0,-3 1 42,2-6-43,0 0 0,0 1 76,0-1 0,1 0-80,4 0 13,0 1 112,6-1 0,-3-6-98,7-4 1,-5 2 30,5-1 1,0 1-2,4-1 0,-1-4-4,-3 3 0,3-1-33,-3 2 1,-2-2 25,2 6 1,-7-4-230,2 4 168,-3 0 1,-2 6-124,0-1 0,0 5 81,0 0 1,-2 7-27,-3-2 0,2 4 76,-7 1 1,0-5 2,-4 0 0,-1 0-18,0 5 0,1 0 16,-1 0 1,0 0-15,1 0 1,-6 0 3,0 0 0,-6 1-198,2 4 1,-4-3-64,-1 3 294,-1 3 0,-6 0 0,-1 7 0</inkml:trace>
  <inkml:trace contextRef="#ctx0" brushRef="#br0" timeOffset="80856">7938 6615 7569,'8'0'-300,"0"0"-374,-3 0 703,-3-7 1,9 4 366,-6-7 0,5 0 27,-5-4-330,6-1 0,-7-1 33,5-4 0,0-1 9,0-4 0,4-2-90,-3 2 1,2-3 76,-3-1 0,3 1-97,-7 4 0,0-4 57,-5 3 0,0 4-284,0 2 0,-2 2-27,-3 3 1,-3 1-145,-7 3 0,1 3-134,-1 7 0,-5 0 25,1 0 482,-1 0 0,-1 0 0,-2 0 0</inkml:trace>
  <inkml:trace contextRef="#ctx0" brushRef="#br0" timeOffset="81113">8276 6380 6424,'-15'0'320,"1"0"1,-8 0-77,-2 0-168,-4 0 1,-1-5-127,-1 0 0,1-5 96,0 5 0,-1-1-87,1 1 0,-1 3 50,1-3 0,5 4-272,-1 1 1,7-2 262,-2-3 0,-2 3 0,-1-4 0</inkml:trace>
  <inkml:trace contextRef="#ctx0" brushRef="#br0" timeOffset="85556">4587 7908 7569,'0'9'639,"0"-3"669,0-6-1209,-7 0 0,4 0 64,-7 0 0,0 0-180,-4 0 0,-1 2 58,0 3 0,-4-4-102,-1 4 0,-1-3 44,1-2 0,-3 0-78,-6 0 0,4 1 27,1 4 1,4-3 56,-4 3 0,4-4-68,-4-1 1,6 0 83,-2 0-37,4 0 0,1 0 5,0 0-18,7 0 58,2 0-23,-1-6 1,5 3 31,-2-7-29,2 7 1,0-9 16,-3 7 0,4-1-11,-4 1 0,2 2 42,-2-7 1,3 5-23,-3-5 0,4 0 0,1-4 0,0 4 27,0 0 0,0 0 9,0-4 1,0-1-56,0 0 1,1 0 23,4 1 1,-3-1-47,3 0 0,-4 1 41,-1-1 1,5 0-12,0 1 0,0-1 7,-5 0 0,0 0-1,0 1 1,5-6-12,0 1 1,1-3 1,-1 3 1,-2 2 33,7-2 1,-5-2-24,5 1 1,-2-1-27,2 1 1,3 4 25,-3-4 0,-2 4-87,2 1 1,-5 2 34,4 3 14,-5-3 0,4 12 10,-3-4 1,-4 3 16,6 2 14,-1 0 1,-2 0 5,6 0 1,-6 0 1,6 0 0,0 0 78,5 0 0,-1 0-90,1 0 0,1 0 115,4 0 1,-2 0-58,7 0 0,-6 0-32,6 0 1,-6 0 7,6 0 1,-6-5-41,6 0 0,-7 0 46,1 5 0,-2 0-212,-3 0 0,-4 0-461,0 0 0,-7 2 2,2 3 616,3-3 0,-6 11 0,5-5 0</inkml:trace>
  <inkml:trace contextRef="#ctx0" brushRef="#br0" timeOffset="86826">5028 7997 8237,'1'-10'459,"4"0"0,-2 0-361,7-5 0,-2-1-8,2-3 0,3 1-40,-3-7 0,-2 2-135,2-1 0,-7-4-127,2 3 169,3 4 1,-6-5-515,3 7 0,-4-6 116,-1 5 441,7 1 0,1 4 0,7 0 0</inkml:trace>
  <inkml:trace contextRef="#ctx0" brushRef="#br0" timeOffset="88125">7291 7879 7712,'7'-15'830,"-1"-4"-676,4-1 0,3-6-1,-3 1 1,-2-2-83,2-3-27,0 1 0,3 0-81,-3-1 1,1 6 103,-6-1 1,5 7-851,-5-1 364,0 2 419,-5 3 0,0-1 0,0 0 0</inkml:trace>
  <inkml:trace contextRef="#ctx0" brushRef="#br0" timeOffset="88659">7585 7820 7569,'13'10'-173,"-3"0"122,3-7 1,-5 4 521,7-7 27,0 6-403,-1-4 0,6 4 6,0-6 1,-1 0-69,-4 0 1,1 0 105,4 0 0,-4-1-116,4-4 0,1 2 88,-1-7 1,-1 5-82,-4-5 0,0 0 31,-1-4 1,1-1-13,0 0 0,-1 0-11,1 1 1,-5-1 32,0 0 1,-7 1-112,2-1 0,-5 2 69,-5 3 1,-3 2-111,-7 3 1,-4 3 67,-1-3 1,-1-1-113,1 1 0,4-2 12,-4 3 0,4 2-34,1-3 82,0-3 10,1 0 144,6-7-122,1 0 1,7 1 93,0-1 1,2 0-75,3 1 0,3-1 115,6 0 0,-4 0-43,0 1 1,-2-1 4,2 0 1,1 6-62,-6-1 55,7 0-177,-11-5 1,6 5 84,-7 1 1,-7 5-200,-2-1 0,-4 4 65,-2 1 0,0 0-85,0 0 0,1 1-107,-1 4 360,0-3 0,1 11 0,-1-5 0</inkml:trace>
  <inkml:trace contextRef="#ctx0" brushRef="#br0" timeOffset="87383">6159 7923 7569,'9'0'-596,"-1"0"1274,-3 0-454,-4-6 0,11 2 61,-7-6 0,6 1-134,-1-6 0,3 0 104,2 1 0,4-8-62,1-2 0,6-4-36,-2-1 0,-1-2 15,2-4 1,-7 4-96,1-3 0,-7 3-76,-2 2 0,-7 1-196,2 3 0,-4 4-124,-1 6 1,-1 1 173,-4-1 1,-3 2-79,-7 3 0,-5 4 76,1 6 1,-7 0-354,1 0 1,-3 0-46,-1 0 545,6 0 0,-5 0 0,6 0 0</inkml:trace>
  <inkml:trace contextRef="#ctx0" brushRef="#br0" timeOffset="87651">6483 7806 6459,'-15'0'453,"0"0"1,-1-2-204,-4-3 1,-2 2 4,-8-7 0,-4 7-178,0-2 1,-2-2-114,1 2 1,4-4-1,-3 4 20,3 0 0,2 3-318,-1-3 1,6 4 73,-1-4 260,7 3 0,-3-5 0,6-1 0</inkml:trace>
  <inkml:trace contextRef="#ctx0" brushRef="#br0" timeOffset="90345">8967 7409 6349,'0'-9'204,"0"3"1,-2 6-57,-3 0 1,2-5-80,-7 0 0,5 0 12,-4 5 59,-1 0-177,-5 0 0,0 0 83,1 0-88,6 7 1,-4-4-1,7 7 1,0-5-6,5 5 33,0-1 0,0 6 12,0 0-21,0-1 1,0 1 18,0 0 1,7 0 1,3-1 1,1 1 0,-1 0 1,8 1 0,-3 4 1,3-4 10,-4 3 1,-4-1 1,0 2 0,-2-4 34,2 4 1,-4-4-42,-6-1 1,0 5 10,0-1 1,-1 1-5,-4-5 0,-3-1 1,-7 1 0,-1 0 1,-4-1 1,-1-4 29,-4 0 1,-1-5-44,7 5 0,-6-7 14,5 2 1,-4-4-23,4-1 0,6-4 19,4-1 0,7-7 75,-2 2 0,3-4-68,2-6 0,7 2 74,2-6 1,6 4-55,5-4 1,3 4 12,6-5 0,5 7-21,1-1 1,-1 1 3,-5-2 1,1 4 30,-1-4 0,0 4-24,1 1 1,-1 1 87,1-1 0,-7 0-80,-4 1 0,2-4 30,-1 3 0,-7-3-28,-8 8-14,3-3 0,-13 0-54,0 3 1,-6 4-127,-4 6 1,-6-5-182,-4 0 0,3 0 148,-3 5 0,2 0-784,-1 0 958,-4 6 0,5 3 0,-6 5 0</inkml:trace>
  <inkml:trace contextRef="#ctx0" brushRef="#br0" timeOffset="91079">9393 7967 7239,'0'8'473,"7"-1"-324,1-7 0,2 0 6,0 0-2,-1 0 0,6-2-36,0-3 0,4 4 28,1-4 1,0-2-118,-6 2 1,1-4 56,0 4 0,4-5-105,1 5 1,4-5 24,-4 5 1,4-6 97,-4 1 0,5 2-173,-6-2 1,2 5 68,-1-5 1,-4 7-14,4-2 0,-9-1 37,-1 1 1,-5-2-88,5 2 0,-5 4 52,4-4 1,-5 2-157,1-2 61,-4 3 1,-1-6 16,0 3-36,0 3 94,0-11 0,-6 10-52,-4-7 0,3 5 34,3-4 0,-3 4 20,2-5 0,-5 0 23,5-5 1,1 1 14,4-1 1,0 0 1,0 1 0,0-1 4,0 0 1,0-4 77,0-1 0,4-1-94,1 1 0,7 4 30,-2-4 1,3-1-16,1 1 1,1-4 37,0 4 1,-2 1-33,-3 4 1,3-1 0,-4-4 0,0 9-56,0-4 70,-5 3-119,2-2 0,-6 4 89,0 0 1,-6 7-41,-4-2 1,-3 2 28,-2-2 0,0 3-35,1-3 1,-6 2-19,0-2 1,-4 3-7,4-2 1,-4 2-124,4 2 0,-4 0 47,4 0 1,-6 0-503,2 0 644,-4 0 0,-2 6 0,1 3 0</inkml:trace>
  <inkml:trace contextRef="#ctx0" brushRef="#br0" timeOffset="122136">4543 9202 7652,'0'8'894,"-2"-1"-739,-3-7 0,2 1-71,-7 4 1,0-3 193,-5 3-245,1-4 0,-6 4 101,1 0 0,-3 0-147,3-5 1,1 0 25,-7 0 1,1 0-42,-6 0 1,6 0 23,-1 0 1,1 0 38,-6 0 1,8 0-70,2 0 0,-1 0 40,1 0 1,1-5-76,4 0 1,5-1 91,0 1 1,2 2-84,-2-7 1,2 5 78,3-5-60,4 0 0,-6-4 32,7-1 0,0 0 6,0 0 1,2 4 11,3-4 1,-2 4-16,7-9 1,-5 2 81,4-1 1,0-3-68,0-2-6,4-4 111,-4 5 0,0-4-90,1 2 1,-5-1-70,5 6 0,-5-1 36,5 2 1,-7 2-77,2-2 0,1 2-106,-1 3 192,0-1-8,2 7 1,-6-5-100,4 3 0,2 2 40,-2-2 0,-1 5-53,-4-5 59,7 7-17,-5-4 8,4 1 72,1 4 1,-4-6 3,7 3 0,-5 3 83,4-2 31,-5 2-136,9 2 0,-5 0 105,7 0 0,-1-2-52,1-3 1,0 4 56,-1-4 0,1 3-67,0 2 0,4 0-11,1 0 1,6 0-37,-1 0 1,-2 0-5,1 0 0,-6 0-367,2 0 256,2 0 1,-5 0-381,2 0 1,-7 0 513,-2 0 0,-7 7 0,3 1 0</inkml:trace>
  <inkml:trace contextRef="#ctx0" brushRef="#br0" timeOffset="122713">5145 9187 7367,'0'-8'-46,"2"-5"280,3 3 1,-4-3-154,4-2 1,-1-4 28,0-1 0,-2-4-185,3 4 1,-2-4 42,2 4 0,-3-4-81,3 4 1,-4 0 39,-1 6 0,5-1-179,0 0 0,0 5-458,-5 1 710,0-1 0,7-5 0,1 0 0</inkml:trace>
  <inkml:trace contextRef="#ctx0" brushRef="#br0" timeOffset="125323">7556 8717 6922,'-15'0'-4,"0"0"0,1 0 24,-1 0 0,5 1-40,0 4 0,2-1 74,-2 5 0,-1-4-87,6 5 1,0-5 19,5 5 0,-5-5 8,0 5 1,1-6-56,4 6 74,0 0 1,1 5 11,4-1 1,2 1-17,2 0 0,4-5 32,-3-1 0,8 1-32,2 5 1,1 5-17,-1-1 0,-4 1 21,4-6 0,-9 1-30,-1 0 0,-5 0 14,5-1 1,-7 1-3,2 0 0,-5-1-10,-5 1 0,2-5 15,-7 0 0,-2-1-6,-7 6 1,1 0 2,-7 0 1,2-2 57,-1-4 0,-4 3-44,4-7 1,-3 0 1,3-5 1,-2 0-4,6 0 1,1-2 5,4-3 0,5 2 22,0-7 1,7 0-28,-2-4 1,4-1 98,1 0 0,6-4-90,4-1 0,5-1-2,4 1 0,4 2 15,6-6 1,2 4-30,4-4 0,1 4 35,3-5 0,3 6 3,-2-6 0,-4 7 81,-2-1 0,-3 1-91,-2-2 0,-6 4 49,-3-4 0,-9 9 6,-1 1-143,-7 0 109,4-4 1,-14 0-102,-3 5 0,-3 2-26,-1 7 0,-3 0-197,-2 0 0,-1 0-554,-9 0 823,3 0 0,-10 7 0,6 1 0</inkml:trace>
  <inkml:trace contextRef="#ctx0" brushRef="#br0" timeOffset="125757">8452 9173 7569,'9'-7'-243,"-3"4"1,-4-7 495,3-2 1,-2-2-179,7-6 0,-5 2 59,4-6 1,-4-1-128,5-4 0,-5-1 100,5 1 1,-5 0-246,5-1 0,-6 6 76,6-1 1,-6 7-251,0-1 0,3 7-286,-2 2 598,0 7 0,1-10 0,2 5 0</inkml:trace>
  <inkml:trace contextRef="#ctx0" brushRef="#br0" timeOffset="126289">8893 9158 7569,'10'5'-309,"0"0"256,-7 0 168,10 1 0,-4-3-162,5 7 1,-4-7 166,0 2-138,0-3 0,4-2 65,1 0 0,0 0-1,-1 0 0,1 0-45,0 0 0,0 0 53,-1 0 0,1-7-50,0-2 0,-6-4 44,1-2 0,-2 0-50,2 0 0,2 6 45,-7-1 1,1 0-98,-1-5 0,-3 6 117,3-1-126,-4 0 1,-2 0 36,-4 0 1,-4 7 30,-5-2 0,-1-1-114,0 1 102,1 0 0,-1 0-55,0 0 47,1-6 1,4 4 17,0-3 1,7-3-16,-2 3 0,3 2 25,2-2 1,0 1-4,0-6-3,0 0 0,7 1-6,2-1 1,0 0-2,0 0 1,-4 1-50,5-1 1,-7 5 42,2 0-176,3 1 132,-6-6 1,3 2-76,-10 3 0,-3 4-259,-7 6 174,1 0-23,-1 0 233,0 6 0,0 2 0,1 7 0</inkml:trace>
  <inkml:trace contextRef="#ctx0" brushRef="#br0" timeOffset="127266">9452 9378 7359,'15'0'332,"-5"0"-251,-1 0 1,-4 0 30,5 0 0,-2-1-112,2-4 0,3 3 93,-3-3 1,3-1-114,2 1 1,-1-5 13,1 5 0,-5-6 18,0 1 0,-1-2-38,6 3 0,0-4 71,0 3 1,-2-3-98,-4-2 1,4 2 78,-3 3 0,3-3-65,2 3 1,-5 2 54,0-2 0,-2 5-9,2-4-1,3 5-5,-5-2-5,7-1 0,-6 6-4,1-4-7,-7 3 23,4-4-27,-7 4 22,0-5-65,0 1 25,0 4-7,0-4 44,0-1 1,-5 4-23,0-7 30,0 7 0,0-5-17,0 3 1,1 2 95,4-7-89,0 0 1,0-5 126,0 1-122,0-1 21,6 0 0,-4-4 3,3-1 0,1-1-6,-1 1 0,5-1 0,-5-4 1,4-2-10,-4 2 5,7 4-1,-11-7 0,11 7 46,-7-4 1,5-1-44,-6 7 0,3-6-34,-2 6 1,-3-6-1,4 5 1,-1 2-2,0 2 1,0 1-39,-5 1 0,5-1 60,0 0 1,-1 6-41,-4-1 0,-1 5 26,-4-5 0,2 7-40,-7-2 0,5-2 29,-5 2 0,5 1 37,-5 4-5,7 0 1,-8-2-37,6-3 44,-7 3 1,9-4-27,-7 6 0,6 0 44,-6 0 1,5 0-38,-5 0 1,5 0 55,-5 0-43,7 0 30,-10 0 0,5 5-9,-7 0 0,0 0 17,1-5 0,4 0-33,0 0 1,0 1-5,-4 4 5,-1-3 1,0 4-47,1-6 1,-1 5 40,0 0 1,0 2-110,1-3-117,-1-2 1,0 5 63,1-7 0,4 1-251,0 4 1,5-3 7,-5 3 388,1-4 0,-6 6 0,0 1 0</inkml:trace>
  <inkml:trace contextRef="#ctx0" brushRef="#br0" timeOffset="124255">5924 9246 7088,'8'-2'488,"-3"-3"1,2-3-385,-2-6 0,6-1 17,-1 0 0,3-6 13,2-4 1,-1-4-15,1-5 1,1 1-51,4-6 0,-4 0 62,4-5 0,-4 3-118,-1-3 1,0 8-12,-1-8 0,-5 11 58,-5 4 0,-2 1-302,-2 8 1,-6 1 122,-4 4 0,-3 7-157,-2 3 0,-5 3 108,1 2 0,-6 0-219,6 0 1,-6 7-503,6 3 888,-7 3 0,9 1 0,-4 1 0</inkml:trace>
  <inkml:trace contextRef="#ctx0" brushRef="#br0" timeOffset="124531">6130 9070 6855,'-15'-7'470,"-1"4"-256,-4-7 1,2 2-110,-6-2 1,4-1-152,-4 6 0,4-5 64,-4 5 1,4-2-210,-4 3 1,6 2 85,-2-3 0,-1 3-481,1 2 586,1 0 0,4 7 0,0 1 0</inkml:trace>
  <inkml:trace contextRef="#ctx0" brushRef="#br0" timeOffset="-6954">1529 1088 8093,'-6'8'725,"4"-1"-672,-11-7 1,10 1 41,-7 4 0,5-3-111,-5 3 0,2-2 90,-2 2 0,-3-3-167,3 2 143,-3-2 0,4-2-24,-1 0 0,0 0 18,-5 0 0,1 0 66,-1 0-76,0 0 0,0-2 0,1-2 1,4 0-10,0-5 1,2 4-7,-2-5 0,4 0-32,6-5 2,0 1 1,0-1-139,0 0 0,0 1 49,0-1 1,1 0-284,4 0 0,2-1 15,3-3 1,3 2-118,-4-2 1,4 2 153,2 3 1,0-1 330,0 0 0,-1 7 0,1-12 0,0 4 0</inkml:trace>
  <inkml:trace contextRef="#ctx0" brushRef="#br0" timeOffset="-6685">1500 647 7703,'0'-8'710,"0"1"-710,-7 7 0,6-1-365,-4-4-388,3 3 622,2-4 1,0 6-1</inkml:trace>
  <inkml:trace contextRef="#ctx0" brushRef="#br0" timeOffset="-5528">3161 882 6247,'8'0'182,"0"0"234,-3 0-31,-3 0-199,4 0 160,1 0-126,-6 0-39,12 7 0,-9-1-21,6 4 0,-7 3-41,2-3 0,1 3-11,-1 2 0,5-1-11,-5 1 0,1 1 4,-1 4 0,-3-4-24,3 4 0,-2 1-18,2-1 1,-3 4 2,2-4 0,-2 4-160,-2-4 113,0 0 0,-6-1-89,-4 1 1,2-1 36,-2-4 1,0 5-142,-5-1 0,-4 1-82,-1-5 153,-6-1 0,3 1-62,-6 0 0,-6-1-210,1 1 0,-5-7 47,5-3 0,-1-3 0,6-4 332,0-3 0,6-3 0,1-7 0</inkml:trace>
  <inkml:trace contextRef="#ctx0" brushRef="#br0" timeOffset="-5074">3190 456 7309,'8'0'234,"-1"0"120,-7 0-145,6 0-70,-4 0-116,5 0-460,-7-7 126,0 6 311,0-6 0,-7 14 0,-1 1 0</inkml:trace>
  <inkml:trace contextRef="#ctx0" brushRef="#br0" timeOffset="2334">1118 2308 7569,'8'-6'-489,"-2"4"0,-1-6 575,0 3 0,2 3 180,-2-3-187,-4-3 0,7 5 125,-3-7-124,-3 7 0,4-10 321,-6 3-240,0 3-126,0-6 0,0 10 1,-1-5 6,-4 1 26,3 2 1,-11 5-1,3 0-66,-3 0 0,-1 0 75,-1 0 1,5 0-112,0 0 1,1 5 77,-6 0 0,0 5-7,0-5 1,6 5-19,-1-5 0,0 6-5,-5-1 1,6-2 59,-1 2-47,6 0 1,-4-1-23,3 1 0,4 0 0,-4 5 45,3-1-28,2 1 0,0 0 7,0 0 0,2-1-58,3 1 37,3-7 1,7 5-1,-1-5-13,1 1 0,1 2 1,4-6 0,1 0 16,4-5 0,2 0-7,-2 0 1,3 0 3,1 0 1,-4-5 126,-1 0-128,-6-6 1,8 4 66,-6-3 0,-1-3-20,-4 3 1,0-3 6,0-1 1,-2-6-38,-4 0 0,-2 1 5,-7 4 1,0 0-56,0 1 0,-3-1 0,-6 0-16,-5 1 1,-12 0-423,-4 5 304,1 2 0,-14 7-327,4 0 0,2 0 0,-1 0 486,2 0 0,2 7 0,4 1 0</inkml:trace>
  <inkml:trace contextRef="#ctx0" brushRef="#br0" timeOffset="38010">2852 2499 9059,'10'0'252,"0"0"0,-5 0-192,4 0 0,-4 0 82,5 0 0,0 0-125,5 0 145,6 0-37,-5 0-189,12 0 150,-5 0 0,6 0 21,1 0 0,-1-5-8,0 0 1,1-4-25,-1 4 0,-4-5 8,-1 5 0,-6-5-19,2 5 1,-9-5 47,-1 6-132,-7-8-24,10 4 113,-11 0-137,5-5 1,-14 9 79,-3-5 46,-3 5-178,-2-2 1,-1 4 54,-4-3 1,3 4-30,-8-4 0,7 2-9,-2-2 0,-1 3 0,2-5-34,1 1 0,6 4-142,2-3 208,1-3 0,0 0 80,5-7-70,2 1 0,2 4 99,0 0 0,6-1 37,4-9 0,3 4-18,2-4 0,0 2-41,-1-1 0,1 2 58,0-2-77,0-4 0,-6 6 165,1-2 15,-7 9-156,4-10 0,-7 16 89,0-11-76,-7 10 0,2-7-45,-9 8 1,2-3-42,-7 2 0,1 4-151,-2-4 1,4 3 131,-4 2-256,-3 0 0,7 2 1,-4 1-1,4 3-890,1 3 1217,1-6 0,-1 10 0,0-5 0</inkml:trace>
  <inkml:trace contextRef="#ctx0" brushRef="#br0" timeOffset="55023">2955 3543 5963,'0'-8'540,"7"1"-467,-6 7 1439,6 0-1409,-20 0 1,5 2-59,-7 3 0,0-4-5,5 4 0,2-3 42,-2-2-134,1 0 112,-6 0 1,5-2-109,0-3 0,7 2 49,-2-7 1,-1 5-12,1-5 1,0 1 11,5-6 1,0 5-13,0 0 1,5 1 1,0-6 1,6-5 18,-1 1 0,-2-1-17,2 5 1,0 2 9,4 4 1,1-5 26,0 5 1,-1 0-11,1 0 0,0 5 25,-1 0 6,1 2 0,0 4 61,0 2-98,-7 5 0,3 5 11,-6 1 1,0 0-18,-5-1 1,0 6 19,0 0 0,-2-1-61,-3-4 0,2 4 28,-7 1 0,1 1-5,-6-1 1,5 1 16,0 4 0,0 1-15,-4-7 1,1 6-13,3-6 24,-3 8-4,5-11 1,-7 7-73,0-4 71,7-2 0,-5 4 0,6-6-10,-2-1 0,1-1 6,3-3-72,3 3 71,-5-11 0,6 6-9,-4-3 30,3-3-31,-4 4 38,6-6 0,5-1-32,0-4 1,6 3 93,-1-3 0,0-1-82,4 1 1,-2-5 42,7 5 1,3-2-43,-3 3 1,6 2 5,-6-3 1,6-2-507,-6 3 333,7-1 0,-9 5-401,2 0 1,-7 0 563,-2 0 0,-1 0 0,6 0 0</inkml:trace>
  <inkml:trace contextRef="#ctx0" brushRef="#br0" timeOffset="65495">2852 5027 8668,'0'-9'398,"0"-1"0,0 5-193,0-5 0,0 0-94,0-4 1,0-1 32,0 0 0,5 0-84,0 1 0,1-1-186,-1 0 0,-3 1-352,3-1 0,-2 2 270,2 3 1,-3-3-495,3 3 0,-4 2 702,-1-2 0,0 0 0,0-4 0</inkml:trace>
  <inkml:trace contextRef="#ctx0" brushRef="#br0" timeOffset="72759">1000 6350 6078,'0'8'1476,"0"-1"-69,0-7-732,0-13-361,0 3 0,0-11-73,0 6 1,2-1-105,3-4 1,-2 2 47,7-6 0,-1 1-150,6-2 1,-5-2 88,0 2 1,0-1-385,4 2 0,-4-3 161,0 8 0,-5-1-641,5 6 0,-7 4 81,2 0 659,-4 7 0,6-4 0,1 7 0</inkml:trace>
  <inkml:trace contextRef="#ctx0" brushRef="#br0" timeOffset="74942">2470 6380 7569,'0'8'-44,"0"-2"460,0-6-297,6 0 0,-2 0-34,6 0 1,-6 5 57,6 0 1,0 0-21,5-5 1,-5 0 32,-1 0 1,3 5-70,7 0 0,-2 0 31,2-5 1,3 0-97,-3 0 1,6 0-115,-6 0 0,6-2 86,-6-3 1,6 2-69,-6-7 0,1 5 70,-5-5 0,-1 6-13,1-6 0,-5 2 25,0-2 1,-5-3 95,4 3 0,-5 2-54,1-2-17,-4 0 1,-1-4-81,0-1 0,-1 7 84,-4 3 1,-3-2-155,-7 2 0,0 0 22,0 5 0,-4-1-60,-1-4 1,1 3 20,4-3 5,0 4 1,1-1-43,-1-3 60,7 4 142,1-13 1,7 11-58,0-7 1,0 6 33,0-6 1,7 0-46,2-5 1,5 1 111,0-1 1,1 2-85,0 3 0,-6-3 110,1 3 0,-2-3-8,2-2 1,-2 6 56,-3-1 1,-3 5-81,3-5 0,-4 5-22,-1-5 0,0 5-96,0-4 1,-6 5 59,-4-1 0,-3 4-184,-2 1 138,1 0-267,-8 0 1,1 0-41,-3 0 0,2 0 341,8 0 0,-1 6 0,0 3 0</inkml:trace>
  <inkml:trace contextRef="#ctx0" brushRef="#br0" timeOffset="84232">2690 7438 7569,'0'10'-514,"0"0"184,0-7 1787,0 3-1157,-6 1-170,4-5 1,-6 4 2,3-6 0,2 0-54,-7 0 1,5 0 20,-5 0 0,6 0-131,-6 0-30,6 0-19,-9-6 0,7-3 99,-4-5 0,4 4-90,6 0 0,0 0 58,0-4 1,6-1-88,4 0 1,3-3 98,2 4 0,-1-8-73,1 13 0,0-8 51,-1 7 1,1 4-3,0 1 0,0 3 38,-1 2 1,1 0-31,0 0 0,-1 2 112,1 3 1,-5-2-103,0 7 1,-7 1 78,2 9 1,-4-2-63,-1 6 0,-1-4-5,-4 5 0,-3-6 1,-7 6 0,-5-1-8,1 6 0,-1-6-8,6 1 0,-3-1 21,-2 5 0,1 1-84,-7-1 1,7-1 64,-1-4 0,-1 3 2,5-8 1,-3 6-6,9-6 1,0 1 18,0-5 0,5-1-9,-1 1 1,7-2 3,8-3 0,1 1-176,14-6 0,-1 0 103,6-5 0,-1 0-143,0 0 1,6 0-90,-1 0 302,0 0 0,2 0 0,2 0 0</inkml:trace>
  <inkml:trace contextRef="#ctx0" brushRef="#br0" timeOffset="116949">927 8820 6078,'-9'0'0,"3"0"0,-1 0 0,-1 0 0</inkml:trace>
  <inkml:trace contextRef="#ctx0" brushRef="#br0" timeOffset="118011">941 8746 7569,'0'8'-1400,"0"-1"3042,0-7-1422,0 6-35,0-4 1,0 6 61,0-3-48,0-3 0,-1 11-72,-4-3 0,1-2-92,-5 2 1,4-2 72,-5 2-147,7 3 109,-10-5 18,4 7 0,-4-6-115,4 1 53,-4-7 1,9 9-69,-6-7 0,6 0 8,-6-5 78,7 0 1,-11 0 0,13-2 1,-4-3 0,-2 2-42,2-7 0,1 5 25,4-5 0,0 1-16,0-6 0,0 0 23,0 0 0,0 1-73,0-1 1,4 0 41,1 1 1,5 4-30,-5 0 1,2 5 60,-2-5-31,3 7 0,6-8 11,1 6 1,-5 0-3,0 5 18,-1 0 1,6 0-5,0 0 29,-7 6 0,3 3-36,-6 5 0,0-4 6,-5 0 0,-1 1-18,-4 9 0,1-4-4,-5 4 1,-1 1-10,-5-1 0,5 4 20,1-4 0,-1 4 23,-5-4 1,0 4-24,1-4 0,4 1 15,0-1 0,2-4 9,-2 4 0,-1-9 61,6-1-58,-7 0 0,11 0 17,-4-1-61,-3-5 61,6 2-18,-5-6 14,7 7-72,0-6 0,7 6 48,3-7 0,3 0 0,2 0 1,-1 0 40,1 0 0,5 0-48,-1 0 1,7 0 0,-1 0 0,3 0 4,1 0 0,5 0-36,1 0 1,4 0 35,-5 0 1,0 5-100,-4 0 1,-2 1-63,-4-1 1,2-2-404,-6 7-1068,-1-7 865,-4 10 736,-7-11 0,-1 11 0,-7-5 0</inkml:trace>
  <inkml:trace contextRef="#ctx0" brushRef="#br0" timeOffset="120746">2411 9246 7569,'0'8'-420,"2"-1"563,3-7 1,-2 0 8,7 0 1,-5 0-17,4 0 0,-4 5 135,5 0-134,0-1 1,5-4 136,-1 0-194,1 0 0,0 0 5,-1 0 0,1 0-85,0 0 0,1-1 62,4-4 0,-4 2-116,4-7 1,-4 5 74,-1-5 1,-2 0 19,-3-4 1,3 2 13,-4-3 1,5 7 51,0-11 1,-4 6-68,0-7 0,-7 4 112,2 1 1,2 5-361,-3 0 211,1 1 1,-6-4-121,-4 3 0,-3 3 91,-7 7 1,-1-5-101,-4 0 1,4 1 63,-4 4 1,-1 0-39,1 0 1,-1 0-9,1 0 40,4 0 1,-5-2 3,6-3 1,7 2 20,3-7 0,3 5 83,2-5 0,0 0-77,0-4 0,7-6 90,3 1 0,8-6-80,1 5 0,1-4 105,-5 4 1,-1-4-8,1 4 0,0-4 62,-1 4 1,-5-1-104,-4 1-2,-4 4 1,-1-5-70,0 6 0,-1 7 72,-4 3 1,-5 3-177,-10 2 0,2 0 98,-6 0 0,1 0-323,-2 0 1,-1 5 1,7 0 368,-7 7 0,9-4 0,-4 6 0</inkml:trace>
  <inkml:trace contextRef="#ctx0" brushRef="#br0" timeOffset="151722">765 10334 8599,'6'8'781,"-4"-2"0,6-6-430,-3 0-168,-3 0 1,6 0-39,-3 0 1,-2 0 148,7 0-257,0 0 0,4 0 39,1 0 1,0 0 67,-1 0 1,1 0-147,0 0 1,4 0 63,1 0 1,5-4-52,-6-1 0,6-7 69,-6 2 1,2 2-47,-1-2 0,-4 1 6,4-6 1,-4 2-3,-1 3 0,-5-3-61,0 3 12,-7 4 1,3-7-39,-6 3 0,-1-2 49,-4 3 1,-5-3-154,-9 7 0,2-1 37,-2 1 0,-3 2-63,3-7 1,-1 6-7,5 0 0,1-3-13,-1 2 67,0-6 51,1 3 0,1-2 104,3 0 1,3 5-64,7-5 0,0 5 59,0-4 0,2 0-63,3 0 1,3-4 165,7 3 0,1-3-27,4-2 1,-4 0 60,4 1 0,-4-1 63,-1 0-142,-1 0 0,-1 1-28,-3-1 5,-3 0 1,-14 1-112,-3-1 1,-3 5 56,-1 0 1,-8 7-246,-2-2 1,-4 4 77,-1 1 0,1 0-198,3 0 0,-2 0-5,2 0 369,4 0 0,-7 13 0,5 3 0</inkml:trace>
  <inkml:trace contextRef="#ctx0" brushRef="#br0" timeOffset="158466">2352 0 7036,'0'8'502,"0"6"-447,0-5 0,0-1-51,0 2 3,0 7 0,-1 1 16,-4 6 1,3-1 49,-3 1 1,-1 4 8,1-3 1,-2 7-22,2 3 0,2 1-7,-7-2 1,7-1 7,-2 6 0,-1 0-6,1 5 1,0 5-33,5 0 0,-5 11-4,0-1 0,0 10-10,5-1 0,0-1-9,0 2 0,-5-7-29,0 2 0,0 3 55,5 1 0,0 9-173,0 2 1,0 2 141,0-7 1,0 7-8,0-7 0,-4 7 12,-1-2 1,0 9 0,5-3-1,0 0 1,-5 0 37,0 3-38,-6 0 0,7 4 0,-4-1 33,2 1 1,-4-6-29,5 7 0,-2-8 3,2-1 1,-1-1 131,-4 5-131,4 7 1,1-10-1,-2 3 76,-1-2 1,3-1-64,-5-1 1,5 9-361,-4 0 0,4 0 351,-5 0 0,7-5-3,-2-5 1,-2 6-2,2-1 1,-5 0-32,6 5 1,-6-3-8,5-2 0,-5-5 32,5 1 0,-5 4-2,5 5 0,-4-5-3,4-4 0,-2-6 27,2 5 0,2-4-21,-7 4 0,5-3 8,-4 8-9,5-9 0,-7 7 0,6-11 2,2 4 1,-4-7-173,2 6 1,-4-1 173,4 6 1,-2 2 47,2-7-47,4 1-3,-6 1 1,2-5-23,0 3 0,-5-1 26,6 1 0,-1-2-34,5 2 1,-5-3 23,0-1 1,-2-6-3,2 1 0,4-1 26,-4 6 1,-2-2-26,2-4 0,-1 3-42,1-8 0,3 6 48,-3-6 1,-1 1-44,1-5 1,0 5 45,5-1 1,-5 4-36,0-8 0,0 3 30,5-8 1,0 2 87,0-2 0,-4 3-33,-1-3 0,0-2-59,5 2 1,0 0 325,0 4 0,-5-4-320,0 0 0,0-2-1,5 2 5,0-3 1,-2-5 0,-1 1 176,-2 2 0,0 0-176,5-5 1,0 0 84,0 0 0,0 5-92,0 0 0,-6 0 0,4-5 1,-3-1 15,4-4 0,-1 7-14,-3-7 1,3 7 7,-2-7 0,-3 2 5,2-2 0,0 7 1,5-7 0,0 7-13,0-7 1,-5-2-3,0 3 1,1-8 8,4 3 0,0-4 2,0-2 0,0 0-12,0 1 1,0-6 5,0 1 1,0-2-21,0 1 0,0 2 18,0-6 0,0 4-15,0-4 0,0 0 0,0-1 0,0 1-23,0-2 1,0-2-192,0-1 1,0-5-93,0-1-749,0 1 1063,0-2 0,6 5 0,2-4 0</inkml:trace>
  <inkml:trace contextRef="#ctx0" brushRef="#br0" timeOffset="159754">4219 118 6922,'0'36'-323,"0"1"95,0 7 0,0 1 90,0-1 0,0 1 671,0 4-333,0 4 1,-1 1-18,-4-1 0,3 1-110,-3 5 1,3 6-3,2 4 1,-1 1-19,-4-1 1,3 1 0,-3-6 0,2 8-244,-2 1 0,4 7 217,-4 8 1,1-4-43,0-1 0,2 0 58,-3 5 0,-2 7-126,3 3 1,-3 2 47,2-2 0,4-48 0,0 1 19,-3 47 0,0-47 1,1-1 0,1 2 1,-1-1 0,-2 2 0,0 0-1,3-1 1,-1-1-1,-1 5 1,-1-1-213,2-3 1,1-1 0,-4 6 0,0 1 165,1 0 0,1 1 57,0-3 0,1-1 1,-3 6-1,1-1-4,2-6 0,1 0 1,-4 4-1,0 0 2,1 1 0,0-1 0,1 0 0,0 0-1,-1 1 1,0 0 0,1 0-1,0 0 38,0-3 1,-1 0-40,-2 2 1,0 0 0,4 3 0,0-1 0,-3-1 0,0 0 97,1-4 1,1 1-94,2 0 1,0 0 0,-4-1-1,-1 0 13,2 1 1,1 1 0,-1 1 0,1 0 2,-1-2 1,1 0 0,0-3 0,-1 0-50,1 1 1,-1 0 0,-2-3 0,1-1-1,1 5 1,1 0 57,1 0 0,-2-1-13,-1-1 0,-1-1 0,3 0 0,0 0 4,-11 46 1,5-1 0,6-47 0,-1 1 7,-1 1 0,0-1-8,0 42 0,-1-42 0,1 1 8,-4 41 1,2 2 2,-2 3 1,5-45 0,0 0 0,-2-2 0,-1-1 1,1 0 0,0 0 1,1 1-1,2 1-98,-6 46 83,0-4 1,3-43 0,0 0-1,-6 45-42,3 0 53,3-45 1,1 0 0,-1 38 6,-3 4 0,-3-3 1,5-3 125,0-4-141,-5 4 1,10-12-1,-6 3 38,3-3 1,-4-6-23,5 0 0,-5-1 24,5 6 0,-1-1-9,1 1 0,2-7-2,-7-4 1,5 4-2,-5 2 0,2-2-24,-2 1 1,-1-6-75,6 2 1,-2-3 86,3-3 0,2 1-11,-3 0 0,-1-7 193,1-3 0,-2 2-156,2-2 0,4 1 360,-4-1 0,3-1-309,2 6-82,-7-7 1,6 9 0,-6-7 226,1-2 1,4-6-258,-3-2 1,-1-1 83,1 1 1,0-2-65,5-2 1,0-4 12,0 3 1,-2-1-25,-3 1 0,4-3 20,-4 3 1,3-3-12,2-1 1,0-3 10,0-2 1,0 1 2,0-6 0,0 6 19,0-2-22,-6-2-7,4-1 0,-4-2-77,6 1 74,0 0 1,0-6-77,0 1 1,0 0-1,0-1 74,0 1 1,0 0-236,0-1 125,0 1 0,0 0 63,0 0 1,0-6-171,0 1 1,-2-2-28,-3 2-262,3 3 292,-4-5 1,6 2-466,0 0 666,0-7 0,-7 10 0,-1-5 0</inkml:trace>
  <inkml:trace contextRef="#ctx0" brushRef="#br0" timeOffset="172731">10437 1473 7710,'-8'0'452,"0"0"-184,3 0-63,3 0 1,-11 0 177,3 0-292,-3 0 1,3 0 62,0 0-98,1 0-43,-6 0 1,0 0 55,1 0 1,-1 0 0,0 0 14,0 0 1,-1 0-121,-3 0 85,2 0 1,-6 0 21,4 0 1,1 0-41,-7 0 1,6 0-8,-6 0 1,2 0 6,-1 0 1,-4 0-15,4 0 1,-3 0 1,3 0 1,-4 2-4,4 3 13,2-4 0,-5 6 9,2-7 0,4 0-5,-7 0 1,10 0-1,-5 0 37,2 0-47,-5 0 1,8 0 11,-6 0 0,1 0 1,-2 0 1,-1 0-1,6 0 0,-6 0 49,2 0-37,3 0-10,-7 0-15,5 0 0,-5 0 33,4 0-15,-4 0 1,7 0-1,-5 0 1,1 0 59,-1 0-100,5 0 0,-5 0 64,6 0-49,-6 0 12,9 6 1,-5-4 7,2 3 1,4-3-3,-4-2 1,-1 0-61,1 0 60,-6 0-8,3 0 0,-1 0-13,-1 0 1,2 0 12,-1 0 0,-4 0 34,4 0-27,-4 0-15,5 0 1,-10 4 5,4 1 1,-2 0 13,6-5-17,-2 0-2,4 0 1,-5 0-21,4 0 0,-3 2 23,8 3 1,-2-4 0,3 4-87,-2-3 77,0-2 1,-1 0-29,-3 0 0,-2 0 0,-1 0 37,3 0-16,-1 0 0,-4 0 3,0 0 15,-1 0-21,1 0 1,-1 0 14,1 0 0,0 5-11,-1 0 1,1 0-6,-1-5 0,3 0 7,2 0 1,-1 0-3,6 0 5,-6 0 4,10 0 0,-10 0 3,6 0 0,-6 0-5,2 0 77,2 0-81,-5 0 0,4 0 34,-7 0 0,1 0-23,0 0 0,2 0-24,-2 0 18,9 0 1,-12 0 4,12 0-1,-6 0 1,5-5 2,-4 0 1,-1 0-2,7 5 0,-3 0 10,3 0 1,1-5-3,-7 0 1,7 0-48,-1 5 0,-3 0 34,3 0 1,-6-5-1,4 0-49,-2 2 44,-1 2 1,-6 1-1,1 0 1,0 0 0,-1 0 4,1 0 1,-1 0-5,1 0 0,0 0 86,-1 0-90,1 0 1,-1 0 7,1 0 0,4 0 13,1 0-33,0 0 0,-1 0 4,1 0 1,4 0-1,-5 0 0,6 0-3,-6 0 0,6 0 1,-6 0 0,1 0-4,-6 0 1,1 0-3,0 0 8,-1 0 0,1 0 23,-1 0 1,1-2-21,0-3 28,6 3-28,-5-4 0,7 6 15,-4 0 1,-1 0-1,5 0 3,-2 0 1,3 0 81,-4 0-93,6 0 1,-5 0 7,3 0 1,2 0 0,-6 0 0,1 0 95,-1 0 1,-4 0-84,3 0 0,-1 0 56,2 0-62,-4 0 0,5 0 0,-6 0 24,-1 0 1,1 0 7,-1 0-51,1 0 1,0 0 58,-1 0-75,7 0 44,-4 0-9,4 0 0,-5 1 15,4 4 1,-4-3 10,3 3-44,-3-3 0,4-2 7,-1 0 0,1 0 41,-5 0 1,-1 0-1,1 0 0,-1-2-57,1-3 1,-5 3 36,-1-3 1,1 4-172,5 1 154,-1-7 1,1 6-58,0-4 1,1 3 0,2 1 64,1-4-52,1 3 0,-1-5 27,1 7 0,-1 0-20,-4 0 1,-1 0 10,1 0 0,0 0 0,-1 0 4,1 0 0,-1 0 0,1 0 1,0 0 0,-1 0-2,1 0 1,-1 0 8,1 0-7,0 0 0,-1 0 15,1 0-13,-1 0 0,3 0 0,0 0 2,3 0 1,-1 0 1,-4 0-3,6 0 1,-5 0-1,4 0 1,-5 0-2,-6 0 1,4 0-25,-3 0 0,-2 0 22,2 0-4,-1 0 1,6 0-3,0 0 0,-2 0 17,-4 0-12,4 0 1,0 0 35,7 0 0,-1 0 3,-4 0 0,-1 0-35,1 0 85,0 0-80,-7 0 0,5 5 18,-4 0 0,-1 0 0,0-5-11,-1 0 0,-2 0-3,-5 0 1,4 0 15,1 0-8,0 0-3,1 0 0,3 0-22,5 0 21,1 0 1,-6 0-31,1 0 0,-2 0 34,2 0-8,-4 0-39,-6 0 35,7 0 1,-11 0-4,4 0 1,-3 0-2,3 0 1,5 0-9,-1 0 1,3 0-2,-2 0 1,3 0 146,6 0-135,-6-6 1,5 4-5,-3-3 1,-2 2 0,2-2 7,-7 3 1,5-4-31,-3 6 28,-4 0 1,7-2-7,-3-3 0,-2 4 8,7-4 0,-5 3 12,5 2-16,-1 0 1,6-2-9,0-2 5,-1 2 0,1-5 4,-1 7-15,-6 0 14,5 0-1,-5 0 1,2-5-16,0 1 14,-7-1 1,8 5-19,-6 0 0,6-2 11,-1-3 1,3 3-1,2-2-28,-1 2 28,1-5 1,1 6-2,4-4 1,-4 2-11,3-2 0,-2 3-2,-3-3 1,1 2 2,-1-2 1,1 3-1,0-3 1,-6 4-19,1 1 20,0-7 4,11 6 0,-5-7-2,4 3 1,-4 3 1,3-5 21,1 7 0,4-1-23,-4-4 0,6 3 13,-2-3 0,2 4-19,-1 1 30,2-7 1,-9 6-32,7-4 0,-1 3-3,5 2 1,6-5 1,-1 0 1,0 0-6,-5 5 0,1-1-18,-1-4 29,0 3 1,0-4-63,1 6 0,4-2 39,0-3 0,5 3 6,-5-2 1,6 2-1,-5 0-288,3-3 157,-6 4-586,11-6 231,-12 7-957,11 0 826,-4 0 1,25 0 0,6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48:35.0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1 427 7279,'8'-7'460,"5"5"-369,-5-11 0,7 12 41,0-4 0,-1-2 8,1 2 1,1-4-4,4 4 0,3-7-17,6 2 0,7 2-28,3-2 0,6 2 31,4-2 0,3-3-114,7 4 0,-1-4 71,1-2 0,-7 2-105,-3 3 0,-3-3-35,-2 3 0,-6 2 86,-4-2 0,-3 7-52,-1-2 1,-6 2 59,1-2 1,-7 3-92,1-3 0,-7 5-24,-3 5 1,-5-2-27,1 7 65,-4 0 1,-1 5-69,0-1 1,-1 1-10,-4 0 0,1 0 81,-5-1 0,0 1-6,0 0 1,-4-1-3,3 1 0,-2 0 35,3-1 1,-3 1-27,7 0 1,-1 0-31,1-1 52,3 1 24,-4 0 22,6-1-51,0-6 1,1-1 63,4-7 0,8-2-57,7-3 1,6-3 122,-2-6 1,6-1-22,4 0 0,2 1 68,3-1 1,2-2-74,-7-2 1,1 3 14,-6-4 0,0-1 65,1 1 0,-2-4-78,-4 4 1,4-1 54,-4 1 0,-1 2-40,2-6 0,-11 6-54,6-2 0,-12 4-11,7 1 0,-10 0 32,0 1-8,-4-1 0,-2 2-15,-4 3 0,-8 2-17,-7 3 1,-6 3 29,2-2 1,-9 2-104,-1 2 1,-7-2 88,2-3 0,-9 4-175,-1-4 1,-5 3-109,5 2 0,0 0-133,5 0 1,7 0-105,2 0 0,1 2-790,5 3 1266,3-4 0,4 6 0,-1-7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3:00.2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0 192 7569,'9'0'-978,"4"-7"1039,-12-1 1,11-7 158,-7 1 1,4-1-199,-4 0 0,7 1-268,-3-1-201,5 0 261,-6 0 1,5 1 185,-3-1 0,3 0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3:02.2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0 7588,'-14'0'494,"-1"0"-562,0 0 68,1 0 0,5 0 0,3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3:00.6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191 397 7569,'0'15'0,"0"-5"-316,0 0 301,0-1 0,-1 1 59,-4 0 1,-3-2-15,-7 2 0,0 3 60,1-3 0,-1 1-116,0-1 94,1 3 0,-1-11-107,0 3 0,5-4 140,1-1-61,-1 0 0,0-1-107,0-4 0,7-5 99,-2-10 0,3 2-13,2-6 1,0 4 30,0-4 0,7-1 1,3-4 0,-2-1-10,2 1-15,-1 0 0,6 4-45,0 1 1,0 4 31,-1-4 0,1 4-80,0-5 0,6 7 59,3-1 1,1-2-346,4 1 1,-3 0 17,9 6 335,-4 6 0,5-5 0,1 4 0</inkml:trace>
  <inkml:trace contextRef="#ctx0" brushRef="#br0" timeOffset="206">529 265 7569,'-6'15'-89,"-2"-1"0,-7-4 215,0 0 0,1-7-48,-1 2 0,-1-3 52,-4-2-56,-3 6 0,-5-4-256,4 3 0,-2-4 126,6-1 0,-4 0-396,4 0 0,-4 0 452,4 0 0,0-6 0,6-2 0</inkml:trace>
  <inkml:trace contextRef="#ctx0" brushRef="#br0" timeOffset="552">926 544 7569,'15'0'0,"-5"0"-103,0 0 0,-5-1-55,4-4 1,0 1 277,0-5 0,4-1-43,-3-5 1,3-4-83,2-1 1,-5-6 53,0 1 1,-2 2-2,2-1 0,3 1-47,-4-1 1,0-4-138,0 3 1,-4-1-445,5 2 321,-7-4 259,10 12 0,-4-6 0,5 8 0</inkml:trace>
  <inkml:trace contextRef="#ctx0" brushRef="#br0" timeOffset="748">1382 89 7569,'0'14'-315,"0"1"211,0-7 224,0-1 0,-7-2 155,-2-1 0,-6 1-102,-5-5 0,2 0-86,-6 0 0,-1 0 8,-4 0 0,-2 0-44,-3 0 1,-4 0-213,-6 0 0,0 2 21,0 3 1,0-3-222,0 2 0,0-2 361,-1-2 0,1 7 0,0 1 0</inkml:trace>
  <inkml:trace contextRef="#ctx0" brushRef="#br0" timeOffset="1333">485 500 7569,'0'8'-764,"-1"4"761,-4-7 1,2 0 127,-7-5 1,0 4 14,-5 1 0,-1 0-13,-4-5 1,2 0-18,-6 0 1,1 0 12,-1 0 0,-4 0-159,3 0 13,-3 0 1,4 0-110,-1 0 0,6 0 71,-6 0 1,6 0-333,-6 0 0,7-5 393,-1 0 0,2-13 0,3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58.5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383 397 7569,'6'9'-388,"-4"-3"449,5-6 547,-7 0 1,-17-5-491,-2 0 1,-11 0 5,6 5 1,-9 2-59,-1 3 1,0-2-144,4 7 0,-3-5-239,4 5 235,-4-7 0,17 10-91,-4-3 1,4 3 74,1 2 0,7-6-42,3 1 0,4 0 58,1 5 1,8-2 54,7-3 0,6 1-28,8-6 1,7 0 57,3-5 1,4 0-8,1 0 1,-5-2 97,0-3 0,-6-1 60,1-4 1,-9-3-92,-6 3 0,-2-3 91,-3-2 0,-4 1 19,0-1-129,-7 0 1,-3 2-116,-9 3 0,-5 4-175,0 6 0,-7-5-45,-4 0 0,2 0 290,-1 5 0,-1 0 0,-4 0 0</inkml:trace>
  <inkml:trace contextRef="#ctx0" brushRef="#br0" timeOffset="250">868 74 7569,'23'-8'-161,"-2"-4"60,-6 8 0,0-6-15,-1 5 95,-6-7 0,1 9-15,-5-7 247,-2 7-101,5-3 1,-9 6-13,-3 0 0,-3 6-57,-7 4 1,-4 3 51,-1 2 1,-6 6-130,1 3 1,-2 6-101,-3 4 0,1-3 127,-1 3 1,6-1-204,-1 1 0,3-4 69,-3-1 0,4-1-380,6-8 523,7 6 0,-5-10 0,5 5 0</inkml:trace>
  <inkml:trace contextRef="#ctx0" brushRef="#br0" timeOffset="886">1089 250 6759,'0'9'657,"0"-3"0,0-4-663,0 3 1,0-2 160,0 7-171,-7 0 0,-1 4-10,-7 1 2,0 0 0,2-1 7,4 1 0,-5 0 94,5-1 1,1 1-176,-2 0 1,5 0 62,-5-1 0,7-4-116,-2 0 73,3 0 1,4 4 25,3 1 0,3-7 54,7-3 1,-6 2-23,1-2 1,0-1 51,5-4 0,-1 0-49,1 0 1,0 0 50,0 0 0,4-4-40,1-1 1,1-7 92,-1 2 0,-4-3-41,3-1 1,3-1 9,-3 0 0,1 2 14,-5 3 1,-1-1-26,1 6 0,-5-5 82,0 5-48,-7 0-82,3 5 1,-6 2 41,0 3 1,-5 3-44,1 7 1,-8-5 35,2-1 0,2 0-112,-2 0 0,7 4 4,-2-3 0,-1-2 18,1 2 0,0-5-62,5 5 76,0-7-33,0 10 49,0-11 1,2 9 27,2-6 0,5 0-23,5-5 1,1 0 27,0 0 1,4 0 5,1 0 1,6-1 7,-1-4 1,-3 1 43,3-5 0,-6 4-63,6-5 1,-2 0 37,1-5 0,2 6-27,-6-1 1,5 2 53,-6-2 0,6-2-47,-6 7 0,2 1 34,-1 4 0,-2 0-33,7 0 1,-7 0 4,1 0 0,-4 6-19,-5 4 1,1-2 17,-6 2 1,0 0-102,-5 4 0,0 1 59,0 0 1,-7 1-278,-2 4 0,-3-9-61,2 4 357,-3-4 0,5 4 0,-7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49.8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30 691 7569,'-7'15'-115,"6"0"47,-12 0 97,11-7 98,-4 5-189,6-12 1,0 8 64,0-5 51,0-2 0,0 6 11,0-3-32,0 3 0,0 7-4,0 0 1,0-5-2,0-1 1,0 1-20,0 5 0,0-5 20,0-1 0,6-4-37,4 5 0,-2-5 7,2 5 0,0-7-6,4 2 0,1-3 25,0-2 0,-1 0 0,1 0 1,-2-2 0,-3-3 0,3-1-9,-3-4 0,3-3 46,2 3 0,-1-5-39,1-4 0,0 1 43,-1-7 0,1 1-39,0-6 0,0-4 1,-1 0 0,6-1 0,-1 6 1,3-5-8,-3-1 1,-1 1-12,7 5 0,-7-1 21,1 1 1,-2 1-38,-3 4 0,1 2 44,0 8-149,-7-1 127,5 7 33,-11 1 1,4 14-52,-6 3 0,-2 3-2,-2 1 1,-5 8-66,-5 2 1,1-1 70,3 1 1,-3 1-7,3 4 1,2 1 3,-2-1 0,7 1-60,-2-1 0,-2 0 31,2 1 0,1-2-7,4-4 0,0 2-7,0-6 0,1-1 1,4-4 1,-2-5 106,7 0-91,0-7 1,5-1 120,-1-7 0,6-12-109,0 3 1,1-11 95,-2 1 0,-1 1-97,7-2 1,-6 1 6,6-6 1,-5 1-36,4 0 0,-4 1-121,4 3 0,-4 2-576,4 4 746,-6 3 0,10-6 0,-5 8 0</inkml:trace>
  <inkml:trace contextRef="#ctx0" brushRef="#br0" timeOffset="906">927 647 7569,'6'22'-730,"1"-11"652,2 4 1,5-5 88,-5-1 0,4-2 63,2-7 0,0 0 71,-1 0 11,1 0-58,0 0 52,0 0-3,-1 0-62,1-7-18,-7-1 0,-1-2-99,-7 1 98,0 5 0,-2-7-69,-3 6 0,-3 0 12,-7 5 0,1 0-86,-1 0 1,0 5-23,0 0 1,1 6 63,-1-1 1,0 3-43,1 2 1,1 0 63,3-1 1,-2 3 8,7 2 1,-1-2-27,1 2 0,3 2 55,-2-1 1,2 0-26,2-6 1,5 1 5,0 0 0,6-6 25,-1 1 0,3-5 7,2 5 1,4-7 24,1 2 1,6-3-51,-1-2 0,-3 0 76,3 0 1,-1-7-64,6-3 0,-1-3 63,1-1 0,-3-1-62,-2 0 0,3-4 7,-4-1 1,4-1-17,1 1 1,-1 4 0,-3-4 1,-4 6-87,-7 4 94,8-3 0,-6 6-84,4-3 72,-4 4 1,-3 7-45,-3 4 1,-4-1-20,-6 5 1,0 1-6,0 5 0,-1 5 15,-4-1 1,2 1-76,-7-6 1,5 1 60,-5 0 1,7 0 17,-2-1 0,2-4 14,-2 0 0,3-5-74,-3 5 113,4-7 1,7 3-20,4-6 1,0 0 10,4 0 0,-2 0 32,7 0 0,-2 0 6,-3 0 1,1-5-4,0 1 0,1-8 6,4 2 0,-4-1-4,4 1 0,-4-3-23,-1 3 1,-1-3 43,1-2 0,0 2-37,0 4 0,-6-4-2,1 3 0,-7 2-29,2-2-12,3 6-17,-6-2 48,5 6 0,-7 2-99,0 2 1,-5 0 52,0 6 1,-2-1-38,2 6 0,2 0 12,-7-1 1,7 1 0,-2 0 0,4 0 5,1-1-11,0 1 84,0 0 1,6-2-55,4-3 0,8-4 59,1-6 0,8 0-47,-3 0 0,4 0 49,1 0 1,1-2 13,-1-2 0,-1 0 8,-4-6 0,2 2-22,-6-2 0,0-3 52,-6 4 50,1-4 1,-2-2-70,-3 0 90,-4 0-108,-6 1 1,-1 1-92,-4 3 1,-3 3 11,-7 7 0,-1 0-139,-4 0 1,2 0-191,-6 0 0,4 0 168,-4 0 1,6 5-353,-2 0 542,-3 7 0,0-4 0,-6 6 0</inkml:trace>
  <inkml:trace contextRef="#ctx0" brushRef="#br0" timeOffset="1449">2161 838 7266,'10'0'-455,"0"0"0,-5-4 306,5-1 384,-7 0-210,3 5 177,-6 0-171,0 6-18,0 2 1,-1 7-5,-4 0 1,3 0-2,-3-1 1,4-4 2,1 0 0,0-5-40,0 5 1,1-6 39,4 6 1,3-6 18,7 0 1,0-2 10,0-2 1,4-2 4,1-2 1,-1-3-21,-4-3 1,0-5 3,-1 1 1,6-3 17,0-7 1,-1 4-19,-4-4 1,4-1 38,1-4 0,5 0-31,-6-1 1,2 1 46,-1-1 1,-4 1-90,4 0 1,-9 4-1,-1 1 0,-5 6 2,5-2 0,-7 9-178,2 1 164,-3 7-5,-2-4 1,-7 18 11,-3 4 1,2 5-112,-2-1 1,1 3 44,-6 2 0,2 4 25,3-4 0,-3 4 24,3 1 1,2 1 0,-2-1 0,7-4 37,-2-1 0,3-6-80,2 2 74,0-4-35,0-1 0,7-7 75,3-3 1,3-3-54,1-2 1,3-7 91,2-3 1,-1-3-2,7-2 0,-6-6-22,6-3 1,-2-4-19,1-1 1,4-2 2,-3-4 0,-3 6-185,3-1 1,-1 1 110,6 5 0,1 2-126,3 3 0,-3-1 35,4 5 118,-4-3 0,4 10 0,3-6 0</inkml:trace>
  <inkml:trace contextRef="#ctx0" brushRef="#br0" timeOffset="1673">3087 721 6939,'0'15'-456,"0"-1"545,0 1 1,0 0 127,0-1 0,-1-1-323,-4-3 1,2 3 100,-7-3 0,5 3-209,-5 2 1,7-5 213,-2-1 0,3 1 0,2 5 0</inkml:trace>
  <inkml:trace contextRef="#ctx0" brushRef="#br0" timeOffset="2882">3411 780 7569,'6'8'-1023,"-4"-2"1189,11-6-25,-5 0-17,7 0 1,0-6 7,-1-4-61,1-3 0,0-2-16,-1 1 1,1-6-5,0 0 0,-5 1-35,-1 4 1,-4 0 42,5 1 1,-7 4-123,2 0 1,-3 5 108,-2-5 0,-2 7-59,-3-2 0,-3 4 2,-7 1 1,1 0-97,-1 0 1,0 4 78,1 1 1,1 7-86,3-2 0,-3 3 70,3 1 0,2 6 2,-2 0 0,7 4 17,-2-4 0,-2 4-13,2-4 1,0 1 64,5-1 1,0-4-40,0 4 1,5-9 3,0-1 1,8-5 56,2 4 1,1-5-59,9 1 1,-6-4 123,6-1 0,-1-1-110,6-4 0,-1 1 112,1-5 1,-1-3-91,0-7 1,-4 2 56,-1-2 1,-4-3-80,5 3 0,-8-6 37,3 6 1,-4-2-24,-1 1 1,-2 8 16,-3-2-198,3 2 202,-5-2-154,0 5 49,-1 3-27,-7 6 0,0 6-15,0 4 38,0 3 0,-5 2 26,0 0 0,0-1 8,5 1 1,-5 0-68,0 0 21,0 6 58,5 2 0,0 0 9,0-4 0,0-3 12,0-1 0,0-5 8,0 0 0,0-5 1,0 4 0,2-5 48,3 1 0,-2 1-79,7-1 81,0 0 0,5-5-55,-1 0 0,-4-5 32,0 0 0,-2-1-4,2 1 0,3-2 0,-3-3 0,1-3 69,-1 4 5,3-5-15,-5 0 1,5-1-20,-3 0-32,3 7 1,-10-3-4,7 6 0,-7-2-18,2 2 1,-1 4 64,1-4-87,-4 3 0,7 2 31,-3 0-17,-3-6 33,4 4-23,1-4 0,-5 4-57,2-3 68,-2 3-74,5-4 42,-6 6-7,6 0 11,-1-7 0,-2 6-5,5-4 7,-5 3 0,7 1-4,-6-4 35,6 3-32,-2-11 0,4 10-2,-4-7 1,3 5-3,-7-5 1,6 7-1,-1-2 1,-2-2 4,2 3 0,-5-3-1,5 2 1,-5 3 16,4-2 0,-4 2-17,5 2 0,-5 0 48,5 0 0,-5 0-35,4 0 38,1 0-39,5 0 0,0 0 69,-1 0-61,1 0 0,0 5-3,-1 0 0,0 1 5,-5-1 0,3-2-3,-7 7 0,4-5-42,-4 5 37,0 0 0,-5 4-83,0 1 1,0 0 75,0 0 0,-6-1-70,-4 1 0,-2 0 23,3-1 1,-4 1-7,3 0 1,2-1 18,-2 1 1,5-2 2,-5-3 0,7 3-11,-2-3-7,-3 3 20,6 2 6,-4-1 7,6 1 0,6-7 7,4-3 0,3-3 4,2-2 1,4 0 32,1 0 0,4-2-42,-4-3 0,5 2 11,-6-7 0,1 5-8,-6-5 0,1 1 94,0-6 0,0 2-54,-1 3 1,-1-8 66,-3 3 1,2-3-65,-8 4 0,6-1 5,-5 0 1,0 1-50,-5-1 1,0 0 89,0 1-223,-6 5 0,-8 3 57,-5 6 1,-2 1-247,1 4 1,-1 4-49,-4 5 0,-1 1 371,7 0 0,-8 6 0,5 2 0</inkml:trace>
  <inkml:trace contextRef="#ctx0" brushRef="#br0" timeOffset="3323">4925 809 7346,'8'-2'-667,"-3"-2"273,3 2 530,-6-11 0,4 10 127,-6-7-127,0 6 1,0-4-57,0 3 1,-6 4-1,-4-4 0,-3 8-52,-2 2 0,0 6 7,1-1 0,-3 3-39,-2 2 0,2-5 7,-2 0 1,4-1-64,5 6 0,-3 0 89,3 0 1,4-1-95,1 1 0,3 0 89,2-1-161,0 1 128,0 0 1,9-5-6,5-1 1,3-5 10,7 1 1,1-5-1,4-5 1,2 1 93,3-5 1,-3 4-60,4-5 0,-4 0 68,-2-5 1,-6 1-50,-4-1 1,-2 0 86,-2 1 1,-2-1-71,-4 0 1,-2 0 32,-7 1-77,0-1 1,-2 2-61,-3 3 0,-8 4-203,-6 6 1,-6 0 78,6 0 0,-6 1-147,6 4 0,-6-2 91,5 7 0,1-5 0,4 5 0,2-5 216,3 5 0,-3-1 0,5 6 0</inkml:trace>
  <inkml:trace contextRef="#ctx0" brushRef="#br0" timeOffset="4305">5013 883 7569,'21'-5'-536,"4"0"1,1-5 453,-2 5 1,4-5 218,-3 5 0,-4-6-67,-2 1 1,3 2 3,-3-2 1,2 0-29,-1-4-3,-4-1 0,6 5 33,-8 0 0,1 5 36,0-4 44,-1 5-96,1-2 0,-7 7-102,-3 4 0,-3 4 36,-2 5 0,-2 3-8,-3 2 1,2-2 15,-7 2 1,2 2-69,-2-1 0,-3 4-15,3-4 0,4 0 78,1-6 1,-2 1-56,3 0 27,-1-1 24,5-5-10,0 4 10,6-12 1,7 1 7,7-7 1,1-6 5,-1 1 0,-2 2 40,6-2 0,1 0-47,4-5 0,-5 1 40,1-1 0,-7 5-33,2 0 1,-4 2-12,-1-2 9,-1-3 0,-1 10 7,-3-7-10,-3 7-85,-7-4 1,0 19 78,0 3 1,-2 3-16,-3-4 1,4-4 7,-4 0 0,3 0-1,2 4 1,0-4 4,0 0 1,0-5-4,0 5 13,7-7 1,1 3 1,6-6 1,3 0-4,2 0 0,-2 0-5,2 0 1,-1-1 25,2-4 1,-4 2-24,4-7 1,-4 2 32,-1-2 0,-1-3-16,1 3 1,-2 2 15,-3-2-33,3 0 1,-6-4 1,2-1 1,-2 5-23,-7 0 27,0 7 0,5-5-10,0 3 7,0 3 0,-5-3-60,0 10 0,0 3 38,0 7 0,-5 0-5,0 0 1,-2-1-5,2 1 0,4 0 1,-4-1 17,3 1 0,2 0-6,0-1 1,0-4 12,0 0 1,0-5-14,0 5 1,2-7 17,3 2 0,3-3 10,7-2 0,-4 0 2,4 0 1,-4-5 39,9 0 0,-4-7-54,-1 3 0,0 0 47,-1 0 0,3-1-35,2-5 1,-2 5-2,2 0 1,-1 1 1,2-6 1,-4 2-23,4 3 1,1-3 14,-2 3 1,1 2-4,-5-2 0,-1 7-8,1-2 1,0 2-5,0-2 0,-1 3 1,1-3 1,0 4 10,-1 1-7,1 0 0,-2 1 2,-3 4 1,-2-1-1,-3 5-44,-3-5 1,4 9-5,-6-4 1,-1 5 30,-4 0 0,1-4-4,-5 0 0,4 0 7,-5 4-4,7 1 1,-9 0 50,7-1-66,0-5 23,5 4-14,0-5 45,0 0 0,7 3-7,3-6 0,-1 0 2,6-5 1,-3 0-1,7 0 0,-2 0-14,-3 0 0,3-5 43,2 0 1,-3-6-37,4 1 1,-4-1 79,-1 1 1,0-3-28,0 3 1,-2-5 3,-4-4 1,4 2-25,-3-2 0,-2 3 3,2 1 1,-7 0-89,2 0 1,-3 6 123,-2-1-138,0 7 1,-8-4 83,-7 7 0,-1 0-194,-9 0 1,6 7 42,-6 2 0,1 6 125,-6 5 0,1-4 0,0 5 0</inkml:trace>
  <inkml:trace contextRef="#ctx0" brushRef="#br0" timeOffset="4870">6674 868 7569,'15'0'-895,"-1"0"565,1-7 0,-5 6 169,0-4 418,-7 3-104,3 2 0,-6 7-134,0 2 0,-4 1-7,-1 5 1,-5-4 5,5 9 0,-2-4 26,2-1-37,4 0 0,-6-1-2,7 1 0,0-5-12,0 0 5,0 0 1,0-1 6,0 1 1,7-7-13,3 2 0,3-3 9,1-2 1,6 0 12,0 0 0,1-7-15,-2-2 0,-2 0 31,2 0 1,3-1-19,-3-5 0,1 0 3,-5 1 0,-1 4-29,1 0 22,0 0 1,-2 1-10,-4-1 21,-2 6-35,0-2 0,-6 8-48,4 2 27,-3 5 1,-4 5 23,-3 1 1,4 0-1,-4-1 0,3-4 61,2 0-57,7 0 1,1-2 0,6 0 42,1-3 1,0-3-41,-1 3 0,3-4 90,2-1-84,-2 0 8,4-6 0,-5 2 5,4-5 1,-4-1 21,4-5 1,1 0 2,-1 1 0,-1-1 205,-4 0-217,0 1-10,-1-8 0,-1 6 188,-3-4 7,3-2-177,-11 5 0,4 1-21,-6 6 47,0 0-48,0 2 0,-6-3-47,-4 6 1,-9 2-47,-6 7 37,4 5 1,-7 5 95,4 1-460,2 6 189,-5-4 93,10 4 0,-6-2-178,4 1 1,7 0-105,-2-6 406,2 1 0,-3 6 0,1 2 0</inkml:trace>
  <inkml:trace contextRef="#ctx0" brushRef="#br0" timeOffset="5579">7232 941 7569,'15'-6'0,"0"3"-789,0-7 542,-1 6 1,1-9 162,0 4 0,-6 0 255,1 0-60,0-1-58,5-5-11,-1 0 1,0 6-6,-5-1 0,0 7-58,-5-2 53,-2 3-23,11 2 0,-11 2-11,3 3 0,-4 3-7,-1 6 1,0 1-22,0 0 1,-1 0 40,-4-1 0,1 6-68,-5-1 0,5 1 59,0-5-51,2-1 11,2 1 16,0 0 1,2-7 18,2-3 1,5-3-1,5-2 1,1 0 59,0 0 0,4-7-65,1-3 1,4-3 42,-4-2 0,4 1-35,-4-1 1,5-5 55,-6 1 0,6-1-46,-6 6 0,1-1 3,-5 0 0,-1 2 23,1 3 0,0-3 71,-1 12-87,-5-6 1,-3 14-41,-6 2 0,0 9 38,0 2 0,-2 0-50,-2-6 0,2 6 25,-3-1 1,-2 1-6,3-5 0,-3-1 3,2 1 1,3-5-8,-2 0 1,2-5 0,2 4 0,0-5 10,6 2 0,3-6 0,5 0 1,1 0-1,0 0 0,-5-6 18,-1-4 1,1 3 1,5 2 1,-5-1-10,-1 1-6,-5-6 0,7 7-25,-6-5 25,0 5 0,-3-2-29,2 6 29,-2 0-35,5 6 1,-7 2 27,0 7 1,0 0-2,0 0 1,1-6 43,4 1-43,-3 0 2,11 5 0,-10-7 59,7-3-57,0 3 0,4-7 14,1 4 1,5-8-9,-1-2 0,1-6 69,-5 1-53,-1-3 0,1-2 0,0 1 38,-1-1 0,-4-1-4,0-4 1,0 4 70,5-4 1,-6-1 115,1 1-192,-7 1 1,4 4-95,-7 0 0,-7 7 95,-2 3 0,-11 5-111,-5 5 1,-2 0-14,-3 10 1,1-4-196,0 9 0,1-4 121,3-1 149,4-1 0,0 8 0,-2 0 0</inkml:trace>
  <inkml:trace contextRef="#ctx0" brushRef="#br0" timeOffset="5851">8467 353 7569,'0'15'-389,"0"0"1,0 4 335,0 1 0,-1 6 90,-4-1 0,1 2-133,-5 3 144,-1 6 1,-5 0-28,0 3 1,1 8-95,-1-3 0,-1 9-49,-4-4 1,4 0 95,-4-5 1,4-2-66,1-3 1,-3-1 41,3-4 1,-1-9 48,11-1 0,-6 1 0,3-2 0</inkml:trace>
  <inkml:trace contextRef="#ctx0" brushRef="#br0" timeOffset="6154">8335 1132 7569,'15'-14'0,"-1"4"-805,1 0 526,-7 0 0,5 1 174,-3-1 1,3 5 316,2-5 1,-5 5 65,-1-5-160,1 7 153,5-10-221,0 5 1,-2-7-18,-4 0 0,3 6-11,-7-1 0,5 0-6,-5-5 0,-1 6 35,-4-1-9,0 6-108,-6-2 0,-4 6 57,-10 0 0,4 2-109,-3 2 1,2 5 68,3 5 1,-1 3 17,0 2 1,5-2 38,1 2 0,5-1 0,-1 2 1,4-4 24,1 4 1,1-4 6,4-1 1,3-1 10,7 1 1,0-2-46,0-3 1,6 1 115,3-6 1,1 0-57,4-5 0,-3 0-153,9 0 1,-4 0-79,-2 0 0,0-5-438,1 0 603,-1 1 0,7 4 0,2 0 0</inkml:trace>
  <inkml:trace contextRef="#ctx0" brushRef="#br0" timeOffset="6637">3572 192 7569,'-6'-8'-388,"4"-1"277,-3 4 1,4 2 242,1-7-320,0 1 0,0-6-394,0 0 582,6 7 0,2-5 0,7 5 0</inkml:trace>
  <inkml:trace contextRef="#ctx0" brushRef="#br0" timeOffset="7217">89 1 7569,'-15'14'-708,"0"-6"414,1-1 189,5-7-168,3 0 273,6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3:06.5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3778 15 6910,'-15'0'244,"-3"-2"-125,-6-3 1,-9 4 12,-16-4 0,-5 3-20,-10 2 1,-9 0-5,-10 0 1,-2 0-349,-8 0 1,41 0 0,-1 0 281,-7 0 0,-3 0 0,-3 0 0,0 0-994,3 0 0,-1 0 938,-9 0 1,-1 0 0,2 0 0,-2 0 33,-6 0 1,-1 0-1,2 2 1,1 1-333,2 0 0,0-1 0,-3 1 0,0 1 256,-4-2 0,-1 1 0,1-2 0,1 1 18,8 3 1,1 0-1,0-3 1,1-1-42,-2 1 1,1 1-1,9 0 1,2 0-53,7 0 1,2-1 0,1 1 0,1 1-48,-42 1 0,2-4 30,7 4 1,11-3-78,9-2 1,12 0 284,8 0 0,6 0-60,9 0 0,4 5 0,4 0 0,2-2 0,1-1 0,-2-2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3:22.9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59 7178,'-10'-5'-562,"0"0"1,5-1 750,-4 1 0,-3 3-66,-8-3 1,4-1-87,-3 1 0,-3 0 63,3 5 1,-7 0-52,1 0 0,-1 0-7,1 0 0,-1 7 8,7 2 1,-7-1-75,1 2 1,4 0-34,1 5 0,4-1 91,1 1 0,1 0-68,-1 0 0,7-1 49,3 1 0,3 0-41,2-1 0,2 1 30,3 0 0,4-1 28,11 1 1,3-7-27,6-3 0,4-3 119,6-2 0,0-2-68,10-3 0,4-4 48,1-11 0,-4 4 50,-1-4 1,-10 4-57,-4 1 1,-11-5 53,-4 1 0,-6-1-114,-4 5 0,-3 1-6,-7-1 1,-2 2 57,-3 3 0,-9-1-223,-11 6 1,-9-5-167,-5 5 1,-6 0-588,-4 5 885,4 0 0,-12 7 0,4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3:26.0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264 964 7361,'-10'0'-276,"0"0"0,0 0 311,-5 0 0,-1 2-31,-3 3 1,1 3-25,-7 7 0,2-1-9,-1 1 0,2 0 27,8-1 1,-1 1-3,0 0 1,6 0 3,-1-1 0,7 1 0,-2 0 0,5-1 95,5 1-96,3-7 0,13-1 67,3-7 1,4 0-57,2 0 1,1 0 105,3 0 0,-3-7-55,3-3 0,-8-3 113,-1-1 1,-7-1-79,1 0 1,-2 1 76,-3-1 1,0 0-11,-5 0-80,-2 1 1,-7-1-42,0 0 1,-7 2-103,-2 4 1,-9 2-251,-2 7 1,-1 0 147,1 0 1,4 0-330,-4 0 0,4 2 491,1 3 0,-6 3 0,-2 6 0</inkml:trace>
  <inkml:trace contextRef="#ctx0" brushRef="#br0" timeOffset="222">293 1067 7569,'15'0'-447,"-7"0"0,5 5 240,-3 0 592,3 6 1,-3-2-148,-1 5 1,-4 1-94,5 0 0,-5 4-72,5 1 0,-7 6 61,2-1 1,-3 2-121,-2 3 0,0 1 46,0 3 0,-2-3-95,-3 3 0,-3 2-48,-7-1 1,-6 1 89,-4-2 0,3-3-166,-3 3 0,1-3 50,-6-1 1,1-3-212,-1-2 0,-2 1 116,2-6 1,-1-7-224,12-8 427,-1-4 0,5-1 0,1 0 0</inkml:trace>
  <inkml:trace contextRef="#ctx0" brushRef="#br0" timeOffset="1308">543 1170 7569,'37'0'0,"-6"-2"-574,-6-2 403,-7 2 0,5-6 94,-4 3 270,-2 3 0,4-4-132,-6 6 0,-6-5 43,1 0 22,0 0-68,5 5 1,-5-5 13,-1 0 0,-4-1 0,5 1 1,-5 1-23,5-5 1,-5 4 86,4-5-143,1 0 1,0-3 73,0 3 0,-7-3-92,2 3 74,-3 4 0,-11-1-88,-5 7 1,-3 0 13,-7 0 1,-5 0-116,-6 0 1,-1 7 46,2 3 0,3 3 83,-3 1 0,9 1-64,6 0 1,2 0 36,3-1 0,1 1 17,3 0 0,3-1 13,7 1 0,2 0 9,3-1 0,5-4 81,9 0 1,4-5-60,6 5 1,6-7 68,-1 2 1,5-3-84,-5-2 1,1 0 57,-6 0 1,-4-2-42,-1-3 1,-1-3 68,2-7 1,2 0-34,-2 1 1,3-6 0,1 1 0,2-6-47,3 5 1,-3-4 12,4 4 1,-4 1-82,-2 4 1,0 0 85,1 1 1,-2 4-85,-4 0 0,-3 7 67,-6-2 1,-5 3-35,0 2 1,-7 2-15,2 3 1,-4-2-7,-1 7 0,0 1-104,0 9 1,-6-4 82,-4 4 0,-1 1-48,1-1 0,-3 1 67,3-1 0,-1-4-22,1 3 1,2-2-43,3-3 182,3 1-85,-4 0 1,12-2 15,4-3 1,8-4 38,1-6 1,8 0-67,-3 0 1,4-1 136,1-4 0,-4-2-71,-1-3 0,-1-3 90,2 4 0,2 0-66,-2 0 0,-2-1 56,1-5 1,-4 0-51,4 1 1,-6-1-10,2 0 1,-5 1-29,-6-1 0,3 5 1,-7 0 1,0 5-54,-5-4 0,-4 5 62,-5-1 0,-3 4-158,-12 1 1,4 0 23,-5 0 0,6 0-66,-6 0 0,7 1 79,-1 4 0,3 2-12,1 3 0,0 3 23,0-3 0,7 3-3,3 1 0,4 1 29,1 0 0,0-1-17,0 1 0,1 0 25,4-1 0,0 1 9,10 0 0,-2-2 48,11-3 0,-1-4-8,2-6 0,3 0 11,-4 0 1,4 0 50,1 0 1,-1-6-89,-4-4 0,4-3 44,-3-2 1,-2-1 0,1-2 3,2-2 1,0-6-7,-1 2 1,3-4-11,-4-2 1,2-4 3,-1 0 0,1-2 22,-7 2-37,8-4 0,-11-4 11,4 2 1,-4 5-1,-1 5 0,-2 2-139,-4 4 133,4-4 0,-6 12-167,3-4 101,-4 10-56,-6 4 0,-9 22 40,-1 4 1,-7 9-83,8-4 1,-9 7 61,-2 3 1,0 4-78,6-5 1,-1 5 55,0-4 1,1 4-32,-1-5 1,0 0 59,1-4 0,4-7-11,0-4 0,7-2-24,-2-3 162,3 1-51,2-7 1,7-3-68,3-10 0,7-3 170,3-7 0,1 1-87,-1-1 1,3-6 107,6-4 1,1-1-36,-1 2 1,5-4-40,1 3 0,5-7-74,0-3 0,4 1-121,5 5 0,-5 4-227,0 1 0,-2 6 39,-7-2 324,-1 4 0,-5 1 0,1 0 0</inkml:trace>
  <inkml:trace contextRef="#ctx0" brushRef="#br0" timeOffset="1733">2674 1067 7569,'8'0'-639,"-1"0"954,-20 0 1,-3 2-281,-14 3 0,1 1 28,-1 4 0,1 8-142,0-3 0,1 3 89,3-4 0,-1 3-90,7 2 0,1-2 43,8 2 0,-2 2 27,7-1 0,1 0-32,4-6 1,1-4-18,4 0 1,10-5 53,9 5 0,4-7-9,1 2 0,2-8 109,4-2 0,1-7-47,3 2 0,-5-3 115,-9-1 1,-4-1-99,-6 0 0,-1 1 111,1-1 0,-2 0-52,-3 0 0,-4 1-47,-6-1 0,5 0-81,0 1 1,-2 4 90,-7 0 1,0 2-248,-5-2 0,-6 4-103,-5 6 1,-6 0-113,2 0 0,-4 1 36,-2 4 339,8 3 0,-6 14 0,5 0 0</inkml:trace>
  <inkml:trace contextRef="#ctx0" brushRef="#br0" timeOffset="4068">2865 1141 7569,'28'-7'-642,"-3"-3"441,2-3 0,-9-1 133,7-1 0,-12 5 237,2 0 1,-9 5-82,4-4 7,-7 5 150,4-2-123,-7 6-79,-7 0 0,-1 6 18,-7 4 1,-1 3-108,-4 2 1,4 4 48,-4 1 1,4 1-17,1-1 0,2-4 25,4 4 0,-3-2-5,7 1 0,0-7-132,5 3 129,0-4 1,2 2-38,3-3 1,5-4 28,9-6 0,-1 0-1,7 0 1,1-1 35,8-4 1,-3-3 4,3-7 1,-2 2-33,-3 3 0,0-5 75,1 1 1,-6 2-42,1-7 0,-7 6-17,1-7 1,-2 4-35,-3 1 1,-6 5 62,-3 0-108,4 7 45,-8-10-17,6 11-1,-7 2 0,-2 9-77,-3 5 0,2 1 31,-7 0 0,5-1 55,-5 1 0,7 0-60,-2-1 47,-3 1 1,6 0 47,-2 0-54,2-7 0,4 3 67,2-6 0,0 0 1,5-5 1,1 0 9,5 0 1,0 0-15,-1 0 0,1-2-24,0-3 0,-1 2 36,1-7 1,-5 1-30,0-6 1,1 0 5,9 0 1,-4 1 12,4-1 1,-4-5 0,-1 1 0,1-1-14,4 6 1,-4 1-3,4 3 1,-2-2 23,1 7 0,-2-4 5,2 4 1,-7 0 15,-3 5 1,1 0-14,5 0-62,-7 6 1,-1 2 45,-7 7 1,0 0-106,0 0 0,-2-1-1,-3 1 1,-1 0 52,-4-1 0,-3 1-55,3 0 0,2-1 33,-2 1 3,7 0 1,-4 0-27,7-1 134,0-6-61,0 6 0,12-13 10,2 4 0,6-3-5,-1-2 0,4 0 6,7 0 1,-1-5 89,0 0 1,-1-7-60,-3 3 0,1 0 69,-7 0 1,1-1-50,-5-5 1,-2 5 102,-3 1-118,3-1-26,-5-5 1,0 0-61,-3 1 0,1 4 77,-1 0 1,5 5-50,-5-5 0,2 5 38,-3-4 1,0 4-44,6-5 21,-1 7 0,6-9-4,0 7 1,-1-1 0,1 1 1,0 3 10,0-3-33,-1 4 29,1 1 0,-2 1-71,-3 4 0,-4 3 66,-6 7 1,-1 2-68,-4 2 0,-2-3 53,-3 4 1,-1 1-115,6-1 0,-6-1 74,1-4 1,3 0-59,2 0 114,4-7-79,1 5 95,0-12 0,5 4-55,0-10 1,8 2 77,1-7 1,1 1-61,5-6 0,-4 0-16,-1 0 0,-1 1 21,1-1 1,0 5-1,0 0 1,-1 6 8,1-6 0,-5 7-1,0-2 0,-6 3 18,6 2 0,-5 0-34,5 0 68,-7 7 1,9 1-53,-7 6-59,-1 1 1,-2 0 65,3-1 1,-3-4-1,2 0 1,5-7-6,0 2 1,5 2-4,0-2 0,1 0 63,0-5 0,-1 0-61,1 0 1,0 0 55,-1 0 0,1 0-45,0 0 1,0-5-15,-1 0 0,-4-2 54,0 2 1,1 4 2,9-4 0,-4-2-55,4 2 1,-2 0-4,1 5 0,-1-4 1,7-1 1,-2-5 18,1 5 1,-1-5 25,-3 5 1,-4-6-22,4 1 1,-6 2 20,-4-2 5,3 0 1,-6-4 52,2-1-101,-2 7 4,-7-5 1,-2 11-29,-3-3 1,-4 3 44,-11 2 0,2 2-30,-6 3 0,-1 3 25,-4 7 1,6-5-118,3-1 1,-1 1 79,1 5 1,1 1-6,4 4 1,5-4-5,1 4 0,5-4 15,-1-1 1,4 0-54,1-1 50,0 1 1,0 0 5,0-1 0,6-4-2,4 0 1,3-7 2,2 2 1,4-3 13,1-2 0,6 0-1,-1 0 1,2-2 60,3-3 1,-1 2-68,1-7 1,-1 0 45,0-4 0,1-1-34,-1 0 0,1-1 49,-1-4 0,-5 2-41,1-6 1,-5 4 90,4-4 0,-8 4-62,-1-4 1,0 6 9,-5-2 0,-2 4-28,2 1 0,-7 5 6,2 0 0,-4 6-100,-1-6 103,0 7 0,-6-4-81,-4 7 1,-8 7 68,-2 2 0,-4-1-101,4 2 1,-4 0 63,4 5 0,-1-1-10,1 1 0,4 0-1,-3 0 0,7 4-2,2 1 0,7-1 14,-2-4-2,3 0 0,4-1-17,3 1 0,3-7 15,7-3 1,4 2-34,1-2 0,5 0 41,-6-5 0,2 0-4,-1 0 0,-4 0 15,4 0 0,1-5-9,-1 0 0,-1-7 7,-4 3 1,5 0-17,-1 0 1,2-1 26,-1-5 0,-4 0-34,4 1 0,3-1-3,1 0 0,-1 1 7,2-1 0,-1 5-3,6 0 0,-3 7 21,-2-2 0,1 3-15,-6 2 1,-1 0 58,-4 0 1,-2 7-56,-3 3 0,-4 3 16,-6 2 1,0 1-11,0 4 1,0 1-25,0 3 0,-5 2 4,1-6 1,-6 4-7,5-4 0,-5 0 33,5-6-9,0 1 21,5 0 1,2-7-26,3-3 0,8-5 35,6-5 1,3-2-29,-3-2 1,-2-4 37,2 3 0,2-3-15,-1-2 1,-2 5 2,-8 0 0,3 5 3,-3-4 0,3 4-13,1-5 1,-4 7-30,0-2 40,0-3-47,5 6 43,-7-5-92,5 7 62,-12 7 2,6 1 1,-7 7 17,0 0 1,5-1-15,0 1 1,1-5 10,-1 0 0,2-6-9,2 6 1,5-6 22,-5 0 0,4-2-19,2-2 0,5 0 2,-1 0 0,6-5-1,-6 0 0,6-6-1,-5 1 1,4 2 0,-4-2 0,1 0-3,-2-4 1,-2-3 39,2-2 0,-4 2-35,-5-2 0,1 2 126,-6 3 0,0 4-11,-5 0-77,0 0 0,-8 2-21,-7 3 1,-6 4-6,-8 1 1,-2 6-100,-4 4 1,3 8 74,-8 1 1,8 8-125,-3-3 1,6-1 79,5 1 1,2-1-18,8 2 0,1-4 41,3-6 0,-2-1 3,7 1 0,1-5 5,4 0 26,0-7 37,6 4 1,7-7-69,7 0 0,1-2 73,-1-3 1,1-3-53,3-7 1,4 0 42,-3 1 1,4-3-36,5-2 0,-1 1 12,6-7 1,-6-1-10,1-8 1,2 1-2,-2-6 0,1 0 16,-6-5 0,0-2-12,1-3 0,4-5 32,0-10 0,6-1-29,-6-3-1,5-3-11,-5 8 1,7-6-179,-2 5 1,-3-6 149,-1 2 0,-6 2 30,-4 2 0,-4 12-3,-7 8 0,-5 13-38,-4 11 12,-4 11 0,-1 12 5,0 17 1,-8 17 11,-7 22 1,-1 6-91,-9 9 0,1 1-156,-5 3 1,4 4 251,1 6 0,6 0-26,-2 1 0,-1-3 1,1-3 0,-4-3-111,4-6 1,-4-9 20,4-6 119,-6-7 0,6-4 0,-3-1 0,4 0 0,-4 6 0,-3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27.8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265 118 7569,'8'0'-430,"-1"0"853,-7 0-305,-13 0 0,8 0 11,-10 0 1,4 0-24,-4 0 1,0 1 18,0 4 0,1-3-77,-1 3 0,0-4 74,1-1 0,-6 0-129,0 0 1,1 0 119,4 0-232,0 0-13,1 0 0,1-1-146,3-4 0,3-3-38,7-7 0,0 0 126,0 1 1,7-1 189,3 0 0,9-6 0,4-2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3:24.1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250 494 7274,'-10'0'216,"1"0"0,-1 0-106,-5 0 0,5 0 0,0 0 0,1 0-120,-6 0 0,-5 0-2,1 0 0,-1 6 1,5 3-13,1 5 1,-1 1 51,0 0 0,6-1-58,-1 1 0,2 5 84,-2-1 1,3 1-70,7-5 0,0-1 49,0 1 0,2-2-44,3-3 0,5 1 0,9-6 0,-1 0-5,7-5 0,-1 0 6,6 0 0,-1-6 21,0-4 1,-1-3 36,-3-2 1,1 5-40,-7 0 1,1 1-3,-5-6 1,-6 2 17,1 3-38,-7-3 1,9 10 1,-7-7-2,0 7-23,-5-4 1,-2 9 36,-3 3 0,4-2-102,-4 7 0,-2-5-3,2 4 23,0 1 0,5 5 48,0 0 0,0-6-9,0 1 1,2-5 18,3 5 14,3-7 1,7 9 8,-1-8 1,6 1-29,0-5 1,-1 0 93,-4 0 0,5-5-77,-1 1 1,2-8 94,-1 2 0,-4-3-46,4-1 1,1-1 23,-1 0 1,4-1-45,-4-4 1,4 4-1,-4-4 0,4 4-1,-4 1 1,5 5 3,-6 1 0,1 4 53,-6-5 0,3 7-52,2-2 1,-2 3 19,2 2 0,-2 0-19,-3 0 1,1 0 2,0 0 0,-2 2-11,-3 3 1,1-2 0,-6 7 1,0-5-149,-5 4 154,0 1 0,-2 5-147,-3 0 1,-3-1 24,-7 1 0,1 0 29,-1-1 0,0 1 40,1 0 0,4-2-20,0-3 1,7 3-14,-2-3 77,3-4 19,2 7 1,7-11-63,3 3 0,7-4 89,3-1 1,6-1-71,-1-4 0,-2 2 103,1-7 1,-1 2-37,1-2 0,3-3 9,-8 3 1,6-3-19,-6-2 0,1 0 11,-5 1 1,-7 4 90,-3 0 0,1 0-63,-1-4 1,0 4-31,-5 0 0,-7 2 8,-2-2 0,-6 4-158,-5 6 1,2 0-85,-6 0 0,4 0-123,-4 0 1,6 0 15,-2 0 1,-1 6-191,1 4 1,2-2-56,9 2 529,-4-7 0,4 17 0,-5-4 0</inkml:trace>
  <inkml:trace contextRef="#ctx0" brushRef="#br0" timeOffset="557">1117 611 7222,'23'0'-258,"-3"0"0,1-4-9,-1-1 1,6-7 368,-2 2 1,-1-3 336,2-1 1,-1 4-223,6 0 1,-1 0-117,0-4 0,-1 4 19,-3 0-61,2 7 1,-10-4-59,2 7 0,3 0 78,-3 0 0,-4 0-119,-5 0 1,-5 5 110,4 0 1,-5 6-103,1-1 1,-4 3 69,-1 2 1,0 0-124,0-1 0,0 1-63,0 0 1,-5-1 101,0 1 0,0 0-87,5 0 1,0-1 72,0 1-6,0 0 1,2-2 22,3-3 0,3-4 59,7-6 1,0 0-39,-1 0 1,1 0 7,0 0 0,4-2 39,1-2 0,4 0 12,-4-6 0,6 1 33,-1-6 0,-4 5-69,-2 0 1,-2 5 40,-3-4 1,1 5-17,0 0 28,-7 2 0,0 2-36,-3 0 0,-3 2-30,3 2 1,-4 0 28,-1 5-11,0 1 0,0 5-28,0 0 0,2-6 31,3 1 1,3-2-18,7 2 0,6-2 10,3-3 0,-1-3 51,2 3 1,-1-4-9,6-1 1,-6-1 7,1-4 0,-3-2 26,3-2 1,-4-4-55,-6 3 1,0-3 30,-1-2 0,1 5-14,0 0 1,-5 1 70,-1-6 0,-5 0-65,0 0 1,-2 6 28,-2-1 0,0 5-23,0-5 1,-11 7-118,-4-2 0,-10 3-74,1 2 1,-5 2 54,-6 3 1,4-2 91,-3 7 0,3 0-16,2 4 1,1 1-556,3 0 0,4 0 230,6-1 0,2-4 330,3 0 0,4 0 0,6 4 0</inkml:trace>
  <inkml:trace contextRef="#ctx0" brushRef="#br0" timeOffset="810">2661 229 7569,'29'-29'-796,"1"0"547,-1-1 0,-1 2 160,-4 4 1,1-2 172,-11 6 1,4 2 28,-8 8 0,-3-3 10,-1 12 1,-6 1-72,0 9 1,-6 6 161,-4 5-171,-3 3 0,-7 8 29,1 3 0,-7 2-2,1 3 1,2 4-85,-1-4 1,-1 2 82,-4-2 1,1 2-172,4-7 1,-3 2 87,8-2 1,-6-3-251,6 3 0,4-7-328,5-3 592,7-6 0,-10 10 0,5-5 0</inkml:trace>
  <inkml:trace contextRef="#ctx0" brushRef="#br0" timeOffset="1254">3278 126 7060,'-1'15'-211,"-4"0"1,1 0 363,-5-1 0,4 6 11,-5-1 1,-2 8-82,-7-3 0,2 4 33,-2 1 0,-2 1-24,1-1 0,-4 5-126,4 1 1,-5 4-26,6-5 0,-1 0-146,6-4 1,-1-2 192,0-4-545,7 4 557,1-12 0,1 5 0,-2-6 0</inkml:trace>
  <inkml:trace contextRef="#ctx0" brushRef="#br0" timeOffset="1408">3469 362 7043,'-6'8'55,"-2"3"171,-7-6 0,-8 2-77,-6-2 1,-2 1 149,-9 4 0,1 1-710,-5-6 279,6 7 1,-2-9 3,5 7 128,1-1 0,5 6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3:21.0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103 427 7218,'8'0'32,"-1"0"1,-9 0 55,-3 0 1,3 2-56,-2 3 0,-5-2 66,0 7 1,0-1-37,0 6 0,-1 0-5,-5-1 0,5 1-21,0 0 0,6 0-59,-6-1 0,7-4 93,-2 0-188,3 0 125,2 4 0,2-5-135,3-5 1,4-2 47,11-2 1,-2-2 43,6-2 1,1-1 26,4-10 0,-1 4 2,-3-9 0,1 4 31,-7 1 1,3 0-42,-3 0 0,-3 1 73,4-1 1,-4 2-57,-1 3 88,0-3 0,-1 12-48,1-4 12,0 3 0,-2 4-44,-3 3 0,1 3-2,-6 6 1,0 1-25,-5 0 1,0-1 34,0 1 1,0 0-25,0 0 1,0-6 18,0 1 1,0-5-152,0 5 134,0-7 1,2 4-112,3-7 0,-2 0 80,7 0 1,-1-2-5,6-3 1,1 2 19,4-7 1,-4 2 3,4-2 1,-2 2 72,1 3-82,-2 3 1,4-4 80,-6 6 0,-5 0-63,-1 0 1,-4 2 67,5 2 0,-5 5-48,5 5 0,-7 1-11,2 0 0,1-1-10,-1 1 0,5-5 17,-5 0 0,6-1-13,-1 6 1,3-7 7,2-3 0,0 2-7,-1-2 0,3 0 2,2-5 1,-2-2 16,2-3 1,-2 2-16,-3-7 0,-1 5 1,-3-5 1,3 2 21,-3-2-14,-3-3 0,6 5 1,-10 0 2,7 3 59,-7-3-65,4 6 3,-1-4 8,-4 12-15,11 2 1,-10 5-6,7-3 1,-5 3 8,5-3 1,-1-2-14,6 2 1,0-7 10,-1 2 1,1 2 9,0-2 1,4 0-14,1-5 0,5-2 41,-6-3 1,6 2-10,-6-7 1,1 5 4,-5-5 1,-1 0 40,1-4 0,-2-1-57,-3 0 0,1 1 120,-6-1-107,0 0 1,-5 1 46,0-1 0,0 0-19,0 0 0,-7 6 2,-2-1 0,-6 5-87,-5-5 1,-2 7 42,-8-2 1,1 3-189,-1 2 1,1 2 63,0 3 1,1 3-267,3 7 1,-1-1 134,7 1 0,1 0-331,8 0 563,-3-1 0,5 1 0,-7 0 0</inkml:trace>
  <inkml:trace contextRef="#ctx0" brushRef="#br0" timeOffset="264">1661 89 7569,'23'-15'0,"-4"1"0,-2 0-829,-3 5 526,-5-4 0,-1 9 258,-3-5 217,-4 5 28,6-2-133,-7 6 1,-7 1 55,-2 4 1,-5 8-60,0 7 0,-1 6 80,0-1 1,1 2-100,-1 3 0,0 6 54,1 3 1,-1-3-21,0-2 0,1 2-156,-1-2 1,0 1 84,0-6 1,1 0-298,-1 1 1,7-7-246,3-4 534,3-2 0,2 4 0,0 2 0</inkml:trace>
  <inkml:trace contextRef="#ctx0" brushRef="#br0" timeOffset="830">1646 574 7569,'7'8'0,"-4"4"-238,7-8 263,-7 1 1,10-6 235,-3-4 0,3 3-192,2-3 1,1-3-30,4-2 1,-2 2 29,6-2 1,2 1 6,9-6 0,-4 5-23,3 0 0,4 0-6,1-4 0,3-1 13,2 0-7,0 1 0,0-3 3,1-2 0,-8 2 8,-3-2 1,-4 3-50,-6 1 1,-2 5 108,-8 0-167,1 0 1,-7 1 0,-3-1 39,-3 7 1,-15-4-109,-7 7 0,-6 0 76,-4 0 1,1 0-136,0 0 0,-1 5 87,1 0 0,4 0-60,1-5 0,1 1 54,-1 4 0,-3-3-6,8 3 0,-1 1 12,5-1 1,1 7 37,-1-3 1,2 0 2,3 0 1,-1 3-27,6 7 0,-2-2 114,2 2 0,2-2-100,-7-3 0,7 1 101,-2 0 0,-1-1-44,1 1 73,0 0 1,7 0-50,2-1 1,5-4 73,5 0 1,1-7 34,0 2 1,4-2-81,1 2 0,6-3 37,-1 3 1,7-4-44,2-1 1,1 0 84,-6 0 1,1-5-54,-1 1 0,5-6 9,1 5 0,0-7-22,0 3 1,2-4-69,7-2 0,-4 5 19,-1 0 0,-5 0-20,5-4 0,-6-1-105,1 0 0,-4 1 84,-6-1 0,2 0-246,-6 1 1,0 4-105,-6 0 118,7 0 0,-4-3 252,2 3 0,-2 4 0,-3 6 0</inkml:trace>
  <inkml:trace contextRef="#ctx0" brushRef="#br0" timeOffset="1117">2866 603 7569,'0'9'-691,"0"4"1,0-10 706,0 7 36,0-7 378,-6 3 1,3-6-194,-7 0 1,5 0 76,-5 0 0,0-1-99,-4-4 1,-1 3 8,0-3 0,0-3-71,1-2 0,-3-3-135,-2-1 1,2-3-81,-2-2 1,3 1 82,1-7 0,-1 2-107,-4-1 0,8-2 37,-2 6 1,7-4-513,-3 4 0,7-4 561,-2 4 0,4 0 0,1 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3:16.1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0 442 7569,'15'-8'-286,"0"-5"355,-1 11 1,6-10 23,-1 8 1,8-3-17,-3 2-31,-3 4 1,5-6 28,-6 7 1,0 2 49,-6 3 1,-1-2-75,-3 7 1,-3-1-14,-7 6 0,0 5-120,0-1 0,-7 2 98,-3-1 1,-4-4-193,-6 4 0,2 1 63,-6-1 1,6-1-35,-2-4 0,4-5-70,1 0 1,5-7 216,0 2 0,7-3 0,-3-2 0</inkml:trace>
  <inkml:trace contextRef="#ctx0" brushRef="#br0" timeOffset="243">765 1 7569,'8'0'-820,"-2"0"1199,-6 0 63,0 6-290,0-4 0,-1 9-21,-4-6 0,1 7-7,-5-2 1,0 3 13,0 1 1,-4 1-151,3 0 0,-3 4 91,-2 1 1,5 4-160,0-4 1,1 6 53,-6-1 0,0-3-240,1 3 0,0-2-50,5 1 0,-3 2-521,7-6 837,-6 0 0,9 1 0,-4 2 0</inkml:trace>
  <inkml:trace contextRef="#ctx0" brushRef="#br0" timeOffset="452">1044 177 7569,'0'8'-232,"0"-1"1,-2-7 420,-3 0 1,-8 0-169,-6 0 0,-6 0-129,6 0 1,-8 0 117,3 0 0,-4 0-85,-1 0 1,1 5-6,3 0 0,-1 1 80,7-1 0,-7 3 0,3 7 0</inkml:trace>
  <inkml:trace contextRef="#ctx0" brushRef="#br0" timeOffset="853">1029 515 7569,'8'0'-1122,"-1"-1"1058,-7-4 356,0 3 0,-3-6-203,-7 3 0,-2 3-46,-12-3 1,4-1-87,-4 1 7,-1 0 1,-4 5 59,-1 0 0,3 0-78,2 0 1,-1 5-19,6 0 0,1 5 103,4-5 0,5 4-83,1-4 1,5 7 42,-1-2 1,4-2-106,1 2 0,0-1 88,0 6 0,6-5 19,4 0 1,5-5 43,4 4 0,4-5-56,7 1 0,1-4 104,3-1 0,2 0-54,3 0 0,-5-1 104,-9-4 1,1-4-68,-6-5 0,-6 1 52,-4 3 0,-7-3-64,2 3 1,-3-3-19,-2-2 1,-7 5-60,-2 1 0,-11 4-127,-5-5 0,-2 7-606,-3-2 754,1 3 0,-7 2 0,-2 0 0</inkml:trace>
  <inkml:trace contextRef="#ctx0" brushRef="#br0" timeOffset="1619">1103 501 7569,'9'0'-838,"1"0"846,-7 0 0,6 0 508,-4 0-424,-4 6-59,6-4 0,-7 6 12,0-3 1,-2-2-89,-3 7 71,4 0 0,-11 4-88,7 1 0,0 0-84,5-1 206,0-5-83,0 4 1,7-7 21,3 4 1,3-3-33,1-7 1,6 0 25,0 0 0,-1 0 24,-4 0 1,0-7 4,-1-3 0,1-3 3,0-2 1,-1-4 70,1-1-88,6 1 8,-4-3-6,10 6 20,-10-5-16,4 6 2,0 0 1,-4 2 21,2 4-22,4-4 1,-7 9 19,4-6-50,3 7 1,-7-3-2,4 6 0,1 0 16,-1 0-9,-1 0 0,-4 1-1,0 4 1,-7-2 14,-3 7-38,3 0 33,-7 5 0,-1-1-111,-9 1 1,0 0 80,0 0 0,-1-1-7,-5 1 1,2 0-1,3-1 0,2-1-45,3-3 119,4 3-69,-6-5 1,14 1 196,2-4-182,4-4 1,4-1-9,2 0 137,-2-6 1,10-1-67,-2-3 0,-2-3 26,1 3 1,-6-3-14,2-1 1,1-3 9,-1-2 0,-1 2-1,-4-2 0,5 2-20,-1 3 0,1-6-71,-5 1 0,-1-3 19,1 3 1,0 2-9,-1-2 0,1 2 1,0 3 0,-7-1-80,-3 0 0,-2 6 97,2-1-215,-3 7 109,4-4 64,-12 7 0,-3 2-5,-5 3 0,1 3-23,3 6 46,-3 1 0,5 0-15,-7-1 7,7 8 1,-5-6-16,3 4 1,2 1 9,-2-2 1,5 3-2,-5-3 0,5-2-23,-4 2 25,5-2 5,-2-3 0,6 1-10,0 0 1,0-6-4,0 1 1,6-6 44,4 0 0,-2-2-36,2-2 1,5-2 78,4-2 1,3 0 28,-3-6 0,4-1-55,6-9 1,1 4 15,-1-4 0,1 4-24,-1 1-72,7 1-1,-3-1-173,6 0 175,0 1 0,-1 1 52,-4 3 0,3-10 0,1 4 0</inkml:trace>
  <inkml:trace contextRef="#ctx0" brushRef="#br0" timeOffset="3122">2822 633 7390,'0'15'-54,"0"-7"218,0-2-139,0-6 1,7-1-54,3-4 0,3-3 127,1-7 1,1 0-115,0 0 1,4-4 63,1-1 1,5-1-11,-6 1 1,6 4-2,-6-4 1,6 4-88,-6 1 1,1 6-53,-5-1 83,6 7 1,-5-9-64,4 7 89,-4 0 0,-3 7-28,-3 3 1,-3-2 20,-7 7 0,0 0-93,0 4 1,0 6 85,0 0 0,0-1-28,0-4 1,0 1 21,0 4-2,0-4 0,0 5 24,0-6-43,0-7 29,0-1 1,6-7-10,4 0 1,3-7 32,2-2 0,4-6-9,1-5 0,-1 4 4,-4-4 0,5 4-4,-1 1 0,3 2 2,-3 3 1,-2-1 43,2 6 0,-3-5-48,-1 5 1,0 0 209,0 5-171,-1 0-33,1 7 1,-5 1-9,0 7 0,-7-5-10,2-1 1,-4 1-16,-1 5 4,7 0 1,-4-1 4,7 1 0,-5-7 18,5-3-30,-1 3 1,6-6 14,0 3 1,0-4 2,-1-1 1,1-1 12,0-4 0,-1-3 27,1-7 0,0 5-27,-1 0 1,1 1-5,0-6 0,-5 0-7,-1 1 0,-4 4 9,5 0 0,-5 5-7,5-5 7,-7 7 0,4-5-15,-7 3 0,1 3 24,4-3-10,-3 4 0,4 7-27,-6 4 0,0-2-21,0 2-45,0 0 83,0 5 0,0-1-17,0 1 1,0 0-19,0-1 29,0-5 1,2 4-15,3-4 16,3-2 0,7-1 1,-1-6 1,1 0 6,0 0 1,0 0 4,-1 0 0,-4-1 27,0-4 0,1 2-36,9-7 0,-4 5 68,4-5 1,-2 2-60,1-2 1,-2-1 42,2 6 1,3-5-4,-3 5-20,1-6 1,-6 7 3,1-5-30,-7 5 31,5-2-37,-11-1 25,4 6 1,-6-7-32,0 3 24,0 3 1,0-6-51,0 3 51,0 3-36,-6-11 1,4 12-28,-4-12 48,6 11-1,0-11 1,-2 11-7,-3-3 82,4 4 0,-8 2-70,5 4 0,0-2 0,-5 7 0,-1 0 11,-5 5-8,0-1-36,1-5 0,-1 4-8,0-4 1,5 5 39,1 0 1,0 1-13,0 0 9,-4-1-4,11 1 0,-5-5 13,7 0 1,2-2 7,3 2 0,-2-2 87,7-3-102,6-4 0,1 6 27,2-7 1,4 0 34,2 0-46,2 0 0,3 0 8,-1 0 0,-4-2-30,-1-3 1,-4 2 24,4-7 0,-6 0-28,2-4 1,1-1 26,-1 0-12,-1 1 0,-4-1-2,0 0 0,-1 1 1,1-3-1,0-2 0,-1 2 0,1-2 1,0 2-1,0 3 0,-1-1-15,1 0 1,0 1 15,-1-1 1,-4 5-28,0 0 27,0 0-24,4-4 1,-4 4-4,0 0 1,-5 5 1,5-5 16,-7 7 0,5-3-1,-3 6-2,-3 0 17,4 0-17,1 0 1,-6 6-37,4 4 0,-5-2 35,-5 2 1,-1 0-52,-4 4 1,-3 3 42,3 2 1,-3-2-80,-2 4 0,1-1 61,-1-1-55,0 1 65,7 1 0,-5-5-39,3 4 1,4-4-23,1-1 104,-3 0-18,6-1 5,-4 1 1,7-7-34,4-3 1,3-3 88,7-2 0,5-7-22,-1-3 1,7 2 6,-1-2 0,3 1-35,1-6 0,5 2 1,1 3 1,5-1-92,0 6 1,2-5-68,2 5 0,-5-6-484,1 1 628,-1 3 0,5-6 0,0 5 0</inkml:trace>
  <inkml:trace contextRef="#ctx0" brushRef="#br0" timeOffset="3336">4219 236 7569,'-15'0'-272,"-6"0"313,5-7 0,-1 6 112,7-4 0,7 2-223,-2-2-176,4 3 0,1-6 246,0 3 0,0 3 0,0-4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3:03.0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485 427 6530,'-6'13'585,"-4"-3"0,-3 3-506,-2-3 0,-1 3-149,-4 2 25,4 6 1,-12 0-5,4 4 0,1 2 63,-2-2 0,3-2-72,-3 1 1,2-6 86,4 2 0,2-5-84,-2-6 0,7-2 45,2-7 1,1 0 2,-6 0 1,0 0 4,0 0 1,6-7-45,-1-2 0,0-4-34,-5-2 1,6 0 68,-1 0 0,7-4-253,-2-1 1,3-6 263,2 2 0,-7 2 0,-1 1 0</inkml:trace>
  <inkml:trace contextRef="#ctx0" brushRef="#br0" timeOffset="392">632 589 7569,'30'0'-660,"-7"0"-182,-2 0 985,-6-7 277,-7-1-324,-2-6 1,-12 5 221,-4 4 1,-3-1-93,-2 1 1,-4 0-118,-1 5 0,-5 0-160,6 0 1,-6 2 76,6 3 1,-6-2-129,6 7 1,-1 0 56,5 4 1,1-4-95,-1 0 1,7 0-1,3 4 1,3-4 65,2 0 1,0-5-36,0 5 0,13-7 49,7 2 0,1-4 99,4-1 1,-1 0-50,6 0 1,4 0 109,0 0 1,0-1-127,-4-4 1,-2 2 188,-4-7 1,2 2-9,-6-2 0,-2-3 164,-8 3-223,3-3 1,-12-2-23,4 1 0,-10 4-104,-5 0 0,-4 2 78,-6-2 0,2 3-454,-6 7 1,1-4 404,-2-1 0,-2 0 0,4 5 0</inkml:trace>
  <inkml:trace contextRef="#ctx0" brushRef="#br0" timeOffset="1056">985 486 7569,'15'0'-158,"0"0"0,-1 0 193,1 0 1,0-2-130,-1-2 0,1 0 60,0-6 1,-1 6 122,1-6 1,0 0 60,0-5 1,-1 1-50,1-1 1,1-5-26,4 1 1,-2-7 30,6 1 1,-4-3-107,4-1 0,-4-1 99,5 1 0,-6 0-67,6-1 1,-3 6-61,3-1 0,-5 7 62,-11-1 1,0 4-102,-5 5 1,-4-1 60,0 6 1,-8 0-109,-11 5 1,-9 7 78,-6 2 1,-7 11-145,2 4 1,3 4-7,1 2 0,4 1 82,2 3 1,-5 3 47,-1 8 0,6-6-16,4 0 0,6-5 58,-6 5 0,9-6-58,1 1 0,2-7 107,8-3 1,2-6-85,8 2 0,8-4 96,7-1 1,7-7-50,3-3 1,-2-4 75,1-1 0,0 0-83,-4 0 0,-2-1 100,1-4 0,-1-3 1,2-7 1,1 0-75,-7 1 1,1-1 32,-5 0 0,-1 5-20,1 1 0,-5 4-125,0-5 55,-7 7 4,3-4 1,-7 14-2,-4 2 1,2 1-97,-7 5 0,2-4 97,-2 9 0,-2-4 7,7-1 1,1 0 16,4-1 0,0-4-1,0 0 0,1-5 55,4 5 0,5-7-26,10 2 1,-3 1 94,8-1 1,-1 0-64,6-5 1,4-1 97,0-4 0,-4 1-17,-6-5 0,-1 4-51,2-5 1,1 0 85,-7-5 0,1 2-21,-5 3-24,-7-9 1,3 9-56,-6-10 1,0 4-12,-5 1 1,-8 2-102,-7 4 0,-6-3 82,-8 7 0,-2 0-245,-4 5 0,3 2 77,-8 3 1,3-2-312,-2 7 1,4 0 39,11 4 402,-4 1 0,12 0 0,-5 0 0</inkml:trace>
  <inkml:trace contextRef="#ctx0" brushRef="#br0" timeOffset="1309">1941 177 7569,'9'-13'-486,"1"4"396,0-5 0,0 8 38,0-4 0,-6-1-74,6 6 193,-6 0 51,2 5 54,-6 0-117,0 6 0,-5 3-76,0 5 1,-6 3 92,1 2 1,-3 4-80,-2 6 1,1 6 59,-1-1 0,-5 5-148,1-4 0,-1-1 37,5-5 0,1 4-166,-1-4 0,2 4 2,3-9 222,-3-2 0,11 5 0,-4-4 0</inkml:trace>
  <inkml:trace contextRef="#ctx0" brushRef="#br0" timeOffset="1690">2161 471 7429,'-15'0'-23,"1"0"0,-1 0-69,0 0 1,1 0 87,-1 0 1,2 2-75,3 3 1,-3-2 84,3 7 1,2 0-90,-2 4 0,2 1-82,-2 0 69,4 0 0,1-1 36,0 1 1,0 0 31,5-1 0,2 1-6,2 0 1,5-5-24,5-1 1,3-4 115,2 5 1,4-7-59,7 2 0,4-3 125,0-2 0,5-2-20,-4-3 1,4 2 69,-5-7 0,-6 0 6,-8-4 0,-4 1-79,-1 3 1,-6-6 47,1 6 1,-7-11-53,2 6 1,-5-3-21,-5 3 0,-3 0 27,-6 1 0,-6 4-174,0 0 0,-6 7 47,2-2 1,-6 3-285,-4 2 0,3 0-302,-3 0 0,8 2 606,1 3 0,1 10 0,-6 7 0</inkml:trace>
  <inkml:trace contextRef="#ctx0" brushRef="#br0" timeOffset="2203">2382 560 7569,'8'0'-836,"5"0"1066,-12 0-56,6 0-158,-7 6 0,0-3-9,0 7 1,0-5-9,0 5 1,0 0-15,0 4 1,2-1-24,2-3 60,5 3 1,0-9-67,1 5 1,0-5 51,5 1 0,1-4-6,4-1 1,-4 0-13,4 0 0,-2 0 23,1 0 1,-3-1-10,4-4 0,1-4 1,-1-5 0,0 1-12,-6 3 1,1-2 18,0 8-109,-7-8 99,-2 10-240,-6-4 207,0 6-100,0 13 0,0-8 91,0 10 1,0-4 54,0 4 0,7-5-21,3-1 0,4-4 77,6 5 1,-2-7 39,6 2 0,1-3-73,4-2 1,1 0 69,-1 0 1,-1-5-76,-4 0 0,-1-6 103,-3 1 0,-4-3-7,4-2 1,-6 0-39,-4 1 0,2 4 23,-7 0 0,-1 0 10,-4-4 0,0-1-101,0 0 0,-1 5 55,-4 1 1,-8 4-160,-7-5 1,-7 7 89,-3-2 0,-4 3-232,-5 2 1,-2 5 23,7 0 1,-2 6 13,1-1 1,6 3 121,-1 2 1,3-4-576,7 4 638,1-4 0,4 11 0,0-8 0</inkml:trace>
  <inkml:trace contextRef="#ctx0" brushRef="#br0" timeOffset="2562">3043 618 7569,'15'0'-573,"-7"0"1,3-1 446,-6-4 363,7 3 0,-9-4-153,7 6-17,-7 0-89,3 0 53,-6 6 0,0 2-1,0 7 0,-4 0-152,-1-1 157,0 1 0,5 0-90,0 0 1,1-2 61,4-4 1,-1 3-38,5-7 1,0 1 29,0-1 1,4-3-8,-3 3 0,3-4 23,2-1 0,0 0 2,-1 0 0,1 0 42,0 0 0,1 0-52,4 0 1,1-1 99,3-4 0,4 3-82,-3-3 0,7 2 104,3-2 0,-1 3-86,-5-2 0,-4 2 53,-1 2 0,-4 0-90,4 0 1,-6 0 48,2 0 0,-4 5-124,-1 0 1,1 5 68,4-6 0,-4 1-122,4-5 1,1 5-50,-1 0 0,6 0-382,-2-5 552,4 0 0,8 7 0,2 1 0</inkml:trace>
  <inkml:trace contextRef="#ctx0" brushRef="#br0" timeOffset="10687">4175 604 7706,'10'0'108,"-1"0"1,-4 0-136,5 0 0,0 0 97,5 0 0,-1 0-117,1 0 1,0-2 26,-1-3 0,1 3 24,0-2 1,4 0-62,1-1 1,0 4 68,-6-4 0,1 3-143,0 2 131,-1 0-117,1 0 55,-7 0 1,-1 2-8,-7 3 0,0-2 38,0 7 0,-2-5-9,-3 5 1,4-6 30,-4 6-25,-3-6 1,6 4 97,-3-3-121,3-4 102,2 6-39,7-7 0,1-5 4,7 0 0,0-2 81,-1 3 1,1 0-56,0-6 1,1 6 85,4-6 0,-3 6-103,8 0 0,-7-3 167,2 2-144,2-6 0,-5 7 178,2-5-163,-2 5 1,-9-4 41,-3 3-62,-4 4 1,-7-7-2,-4 3 0,-3 3-86,-2-3 0,-4 2 57,-1-2 0,-4 2-188,4-7 0,-5 5 61,6-5 1,-1 0-72,6-4 0,4 1-112,0 3 303,7-3 0,-10 5 0,5-7 0</inkml:trace>
  <inkml:trace contextRef="#ctx0" brushRef="#br0" timeOffset="11488">5057 633 6941,'10'0'-175,"-1"0"0,-4 0 84,5 0 0,0-2 119,5-2 0,1 0-13,3-6 1,-1 1 216,7-6-186,-1 0 1,4-1 58,-3-4 1,2 2 80,-2-6 0,-2 4-95,1-4 0,-6 6-2,2-2 0,-4-1-133,-1 1 0,-5 1 87,0 4 0,-7 0-92,2 1 60,-4 6 0,-7-4-107,-4 7 0,-3 0-33,-2 5 1,-4 0 83,-1 0 1,-6 5-26,1 0 0,3 8 37,-3 2 1,2 0-31,-1 4 1,-2 4 33,6 1 1,0-1-43,6 2 0,-1-2 38,0 1 0,2 4 0,3-4 1,-1-1 48,6 2 1,2-6-52,8 6 1,-2-7 75,7 2 0,1-4-69,9-1 1,-2-1 104,6 1-88,1-7-5,4-1 41,1-7 0,-1 0-4,0 0 1,1 0-5,-1 0 0,-4-2 0,-1-3 23,2-5-36,-4-3 1,-1 3-3,-7 1 1,1 0-1,-2-2 16,-3 1-117,-3 7 107,-7-10-121,0 11 19,0-4-17,0 19 68,0-3 29,0 11-5,0-6 0,0-1 33,0 1-38,0 0 1,6-6 86,4 1 1,3-5-33,2 5 1,6-7 74,3 2 1,2-3-99,-1-2 0,3 0 120,-4 0 0,4-7-64,1-3 1,-6 2 10,-3-2 0,1 1 9,-1-6 1,-1 2 9,-4 3 1,-5-3-23,0 3 1,-7-3-1,2-2 4,-4 1 0,-2 1-45,-4 3 0,-5-2-1,-10 8 1,1-3-79,-11 2 1,4 3-123,-8-2 0,3 2 64,2 2 1,4 0-300,1 0 162,-1 6 101,2-4 0,2 10-296,6-8 438,7 8 0,-5-4 0,5 7 0</inkml:trace>
  <inkml:trace contextRef="#ctx0" brushRef="#br0" timeOffset="11901">6144 633 7569,'9'-10'-818,"-4"0"340,3 7 419,-7-3 108,6-1 1,-9 5-13,-3-2 0,2 2-3,-7 2 0,0 0-37,-4 0 42,-7 6 0,4-2-48,-2 6 1,2-6 5,3 6 1,-1 0 0,0 3-43,1-3 0,4 3 42,0-3 0,7 3-18,-2 2 1,3-6 9,2 1 0,2-2-11,3 2 26,3 3 6,13-11 1,2 4 3,6-6 1,1 0 85,-1 0-96,0 0 0,1 0 105,-1 0 0,-1-1-56,-3-4 0,1-2 84,-7-3 0,1-3-29,-5 4 0,-2-4 206,-4-2-213,5 0-58,-13 0 13,6 1 0,-7 4-137,0 0 1,-2 5 84,-3-5 44,-3 7 1,-12-3-146,1 6 1,-7 0-51,1 0 1,2 0-144,-1 0 0,4 5-58,-4-1 1,6 6 347,-2-5 0,4 7 0,1-3 0,0 4 0,1 2 0</inkml:trace>
  <inkml:trace contextRef="#ctx0" brushRef="#br0" timeOffset="12273">6203 707 7569,'25'0'-661,"-1"0"0,1 0 694,4 0 0,1-5 0,1-2 0,1-1 358,3-3-411,5-3 86,-9 0 0,5-1-24,-6 0 1,-2 6 0,-4-1-6,-4-2 1,-9 4 6,-1-2 4,-7 7-16,4-3-14,-27 19 1,7-4-13,-16 11 0,2 1-143,-2-1 155,0 6 0,-6-3-94,1 6 1,-2 2 81,2 4 0,3-3-78,-3 7 1,2-1 13,3 1 1,0 2-13,-1-7 0,1 1 41,-1-6-64,8-6 0,0 3 26,8-6-36,-1-1 57,7-11 0,3-1 21,10-7 1,5-2 22,9-3 0,-1-3 10,7-6 0,-1-8 123,6-2-167,6-4 21,-5 5 0,11-10 136,-3 4-129,4-4 1,2 11 51,4 2 1,-1-1-7,6 1 1,3 5 0,2 7 9,-7 2 0,-5 1 1,-3 5 47,0 0-76,-6 0 1,0 6-38,-4 4 1,-3-2-107,3 2 1,4 0 122,1 5 0,3 6 0,3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4:01.4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456 500 7569,'0'15'-1010,"0"0"560,-7-1 564,6-5-79,-13 4 0,6-7 243,-6 4 1,-1-4-52,0-6 1,-1 0-158,-4 0 0,2 0-49,-6 0 1,-1-1-4,-4-4 0,-1 2-1,1-7 0,1 0 30,4-5 0,-4-1-52,4-4 1,2 4 22,3-3 1,2-4-118,3-2 1,6 2 64,3-1 1,3-1-111,2-4 0,2-2 74,3-3 1,8 1-127,6-6 1,7 4-185,-1-4 380,9 7 0,4-11 0,6 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4:01.8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1045 7569,'6'14'-669,"-4"-6"1,11-1 201,-3-7 575,-3 0 1,6-2-144,-4-3 1,4-4 380,2-11 1,0-3-141,0-6 0,-1-7-47,1-3 1,0-4-147,-1-1 0,1-2 0,0-3 1,4-3-43,1-7 0,0-1 67,-6-4 0,-4-3-245,0-6 0,-7 6 66,2 3 1,-3 4 140,-2 1 0,0 7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4:18.6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236 221 6831,'-7'13'182,"-2"-3"1,0-2-26,0-3 0,-1-2-55,-5 7 1,-1-7 43,-4 2-140,4 3 0,-5-6 1,6 3 64,0-4 0,5-1-124,1 0 0,-1 0 62,-5 0 0,5-1-132,0-4 0,7 1 92,-2-5 0,4-3-87,1-7 0,0 2 97,0-2 0,1-4-157,4-2 0,0 2-361,10-1 259,-4-1 280,10-4 0,-6 0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4:18.8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0 7184,'0'8'-349,"-2"-1"363,-3-7 250,4 0-193,-6 0-628,0 0 557,6 0 0,-6 0 0,7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4:23.2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647 470 7569,'-14'9'-408,"4"-3"0,0-6 668,-1 0 0,-3 0-39,0 0 1,-1-5-71,0 0-106,1-6 1,-1 3-8,0-7 1,1 0-34,-1 1 1,5-1 72,0 0 1,7-1-116,-2-4 0,4 2 103,1-6 1,0 4-79,0-4 0,0 1 48,0-2 0,6-1-119,4 7 1,3-7 53,2 1 1,-1 4-11,1 1 0,0 1 12,-1 4 1,6-3 24,0 8 0,1 4 65,-2 1 1,-7 3-64,3 2 103,-4 0-94,-3 7-4,-1 1 1,-14 11 6,-3 1 1,-9 1-124,-6-1 122,-3 3 0,-1 1 1,-2 1-115,-3 1 0,1 2 61,-6 1 1,5 0-73,-6 1 0,6-1 47,-5 1 0,0-3-20,-5-2 0,6 1 25,4-6 1,4 4 52,6-4 0,-2-1-50,6-4 5,7 0 129,7-7 1,12-2-61,4-6 0,9-6 145,6-4 1,4-3-41,6-2 0,2-1 83,7-4-175,-6 4 1,3-5-1,-5 6-91,1 0 0,2 1-90,6-1 0,-1 0-466,0 1 619,6-1 0,9 0 0,8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4:25.1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1 633 7569,'8'0'-1149,"5"0"1313,-3 0-64,3-7 1,1-1-9,1-7 1,0 1-189,0-1 133,-7 0 0,5 6 0,-3-1-84,3-2 1,1-1 84,1-1 1,0 5-46,-1 5 1,6-3 56,0 2-183,-1 0 141,2 5 1,1 0-8,2 0 0,-3 7-30,-6 3 1,-7 3 10,-3 1 0,-3 6 17,-2-1 0,-7 8-93,-2-3 0,-6-1 86,-5 1 1,4-1-169,-4 2 1,4-2 175,1-4 0,1-2 0,-1 4 0</inkml:trace>
  <inkml:trace contextRef="#ctx0" brushRef="#br0" timeOffset="243">824 45 7569,'15'-15'-847,"-1"7"507,1 2 1,-5 1 810,0 0-239,-7 0 1,3 13-22,-6 7 1,-6 1-173,-4 8 1,-3 6 15,-2 4 0,-4 7-63,-1-2 0,-4 4 58,4 1 1,-6 0-254,1 0 135,-2 0 1,-1-1-161,3-4 0,-1-3 0,7-7 228,1 0 0,1 1 0,3-1 0</inkml:trace>
  <inkml:trace contextRef="#ctx0" brushRef="#br0" timeOffset="430">1059 251 7569,'-15'8'-829,"1"5"1,-6-10 828,0 7 0,-6-7 0,3 17 0,-6-4 0</inkml:trace>
  <inkml:trace contextRef="#ctx0" brushRef="#br0" timeOffset="846">1162 648 7569,'8'-9'-963,"-1"3"804,-7-1 1,0 4 138,0-7 96,0 7-104,-7-4 1,-6 3 218,-7-1-85,-6 0 0,3 5-101,-6 0 1,5 0 0,-1 1-5,-1 4 0,3-1-3,-1 5 0,6 1-8,-2 5 1,9 0 18,1-1 1,2 1-77,-2 0 0,2-1 63,3 1 1,3 0-53,-3-1 1,4 1 24,1 0 0,1 0-30,4-1 54,3-6 0,7 4 0,0-6 3,-1 3 1,1-6 26,0 2 1,4-4-41,1-1 1,0-6 42,-6-4 0,6 2 0,-1-2 0,-1-3-13,-1-5 0,-7 2-28,-1-4 1,-4 4-16,5 1 30,-7 0 0,4 1 0,-7-1 0</inkml:trace>
  <inkml:trace contextRef="#ctx0" brushRef="#br0" timeOffset="1597">1133 736 7569,'17'10'0,"-2"-1"-216,3-5 204,-10 2 1,7-6-51,0 0 8,-1 0 278,-5 0-273,4 0 0,-10 0 159,7 0-134,-7 7 0,3-4 100,-6 7 1,-1 0-142,-4 4 0,2-1 109,-7-3-180,7 3 34,-4-5 96,7 7-17,0-7 1,8-1 27,7-7 0,0-5-24,4 0 0,-1-6 20,2 1 0,-4-3-5,4-2 3,-4 0 0,5-6 0,-4 3-2,2-6-1,-2 6 4,4-4 1,-5 3-2,4-1 1,1 1 2,-1 4 1,4 2-4,-4 3 0,-1-1 11,-4 6 0,0 0-9,-1 5 55,1 0 0,-2 6-49,-3 4 0,-4 3-6,-6 2 11,0 0-36,0-1 35,0 1-4,0 6 0,0-4-17,0 2 0,-4-3 17,-1-1 1,0 0-29,5 0 17,0-1 0,0-4-7,0 0 6,0-7 4,6 4-8,2-7 1,9 0 7,2 0 0,-2 0-1,2 0 1,-1-5 2,2 0 1,-4-7-4,4 3 0,1 0 1,-1 0 0,4-1-1,-4-5 0,1-4 3,-1-1 0,-4-1 0,4 1 0,-3-4 45,3-4 0,-4 3 0,6 1-5,-1-2 0,-3-5 0,5 0-34,-2 3 1,-1 2 11,-6-4 1,3 3-134,2 2 127,-9-3 14,10 12-114,-12-5 1,2 8 57,-1 3 8,-5 3 1,0 14-130,-8 3 137,-5 9 1,-7 1 0,-2 8-107,-1 3 0,-6 8 83,5 0 1,-4 4 0,3 1-76,-2 0 83,5 0 0,-3 5-57,6 0 0,0-7 73,1-7 0,4-4-1,0-2 1,7-6 58,-2-3 1,3-9-49,2-1 1,7-7 107,2 2 0,9-10-71,2-5 0,8-9 93,1-6 0,7-4-64,8-6 0,5-2 13,0-7 0,7 5-26,-2-1 1,1 8-119,-1-3 1,2 6 66,-7 5 0,13 2 0,-2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28.0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30 7521,'-6'8'750,"4"-1"-458,-11-7-317,11-7 128,-11 6 1,12-7-900,-4 3 796,3 3 0,9-11 0,1 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4:23.9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15 456 6769,'10'0'-92,"0"0"0,0 0 319,4 0 1,1-6-57,0-4 1,4-3-4,1-2 0,6-5-69,-1 1 1,-3-2 78,3 1 1,1 2-98,8-6 1,-3-1 0,4-4-1,-4-1 44,-2 1 1,-4-1-159,-1 1 1,-6 6 184,2 4-150,-11-4-117,5 6 0,-19-2-27,0 9 160,-13 4-105,-5 12 1,-8 2-1,-3 9 1,-4 0-67,0 3 0,3 6 59,5-1 0,1 2 42,-1 3 1,3 4 49,2 0 1,-1 2-43,6-1 1,-4-4 51,4 3 1,1-1-72,4 1 25,0-3 79,7 5 0,2-8-61,6-4 1,1 2 99,4-6 0,8 0-43,7-6 1,6-4 48,-2 0-86,4-7 27,2 4 0,1-7 1,3 0 1,-1-7 21,6-3 0,-5-3-28,5-1 1,-6-1 8,1 0 1,-4 0-6,-6 1 0,-1 1-35,-3 3 0,-9-2 29,4 8 1,-10-3-207,-1 2 200,-2 4-172,-2-6-73,0 20 100,-6-3 99,4 5 1,-9-2 21,6-4 0,0 4 0,5 2 0,0 0-13,0 0 1,6-1-17,4 1 1,5-5 132,4 0 0,3-7 190,2 2-280,4-4 1,-5-1-1,4-1 132,-2-4 1,3-3-105,-4-7 0,-1 0 197,2 1-183,-7-1 26,3 0 0,-7 0 112,1 1 0,-2-6-55,-3 1-43,-3-1 0,-14 5-51,-3 1 1,-9 4-51,-6 0 1,-3 7 0,-3-2 0,-1 3-105,-3 2 1,1 0-241,5 0 1,-6 7 144,1 3 1,5 1-729,4-1 942,7 3 0,-10 2 0,6 7 0</inkml:trace>
  <inkml:trace contextRef="#ctx0" brushRef="#br0" timeOffset="781">1059 500 7569,'23'0'0,"-4"0"-386,-2-6 313,-3 4-37,-5-11 299,-3 11-196,-6-11 0,-2 12 0,-2-4 34,-6 3 0,-3 4-51,-2 3 1,0-2 81,1 7 1,4 0-103,0 4 86,0 1-13,2 0 0,0-1-94,3 1 1,3 0 82,-3-1 1,5 1-62,5 0 1,3-5-5,7-1 50,6 1 1,2-2-6,7-3 115,-1-3 0,0-2-104,1 0 0,-1-2 82,1-3 0,-1 2 1,-1-7 116,-4-1-175,4-2 13,-12-2-12,6 0 1,-13 1 142,1-1-142,-6 0 0,2 1 0,-6-1 36,0 0 0,-6 5-102,-4 1 0,-5 4 47,-5-5 0,2 7-165,-6-2 0,-1 3 58,-4 2 0,0 2-88,-1 3 1,1-4 0,1 6 0,4-1-158,4 4 1,5 3 102,5 2 1,4-5-17,6 0 272,0-1-23,6 6 0,9-5-3,10 0 0,2-7-3,3 2-23,-1-4 0,1-1 1,-3 0 160,-2 0 0,3 0 392,-4 0-410,-3-6 0,7 3 163,-3-7-160,2 0 1,3-5-42,-1 1 0,1-1 16,-1 0 0,-4 1 30,-1-1-139,1-6 1,4 6 143,0 0-194,1 1 0,-7 7 127,-4-3-8,-2-3-53,-3 12 1,-7 1-10,-7 9 0,-8 6 41,-12 5-72,-9 2 1,-4 10 67,-6 2-26,0-3 1,-6 11 1,1-3-12,0-3 1,5 7-1,0-4 0,6 2 7,-1-2 1,-2 2-60,2-7 0,-1 1-12,6-6 0,1-5 61,4 1 1,-1-7-47,10 2 0,-1-9 15,11-1 39,0-7 1,7 4-10,3-7 0,10-7 0,9-3 1,4-4 14,1-6 0,6-3 8,-1-6 0,2-1 82,-2 1 1,-3 1-58,3 4 0,2-4-22,-1 3 0,4-1-11,-5 2 1,5 2-4,-4 8 19,5 6-7,-9-5 1,4 11-56,-11-3 0,2 3 1,-4 2 12,1 0 1,-10 7 22,1 3-137,-2 3 0,2-3-167,1-1 312,0 1 0,0 5 0,-1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4:14.7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147 823 7291,'-13'2'16,"4"3"1,-3-2 25,7 7 0,-6-2 54,1 2-11,3 3-4,-6-5-8,5 7-31,-6-1 0,4 1 1,2 0-78,1 0 0,1-1 88,1 1 1,3-5-104,-3 0 79,3-1 0,4 1-91,3 0 0,3-7 6,7 2 1,0-3 59,-1-2 0,6 0-48,-1 0 40,1 0 0,0-2 1,1-3-1,2-5 0,-4 2 2,6-2 0,-2 1 47,1-6 0,2 0-35,-6 1-7,6-1 1,-10 0-1,4 2-3,-4 3 0,-1-3 7,0 3 1,-1 2-36,1-2 1,-5 7 26,0-2-7,0 4 7,4 1 1,-4 1 6,0 4 1,-7 3-11,2 7 0,-3-5 11,-2 0-17,0-1 0,0 6-9,0 0 18,0 0 1,0-6-1,0 1 1,-5-5 1,0 5-7,0-7 3,5 4 0,6-7-35,4 0 1,3-2-2,2-3 1,0-1-4,-1-4 1,-4-2-44,0 7 67,0-6 1,5 9 16,-1-2 0,-4-3-26,0 2 1,-5 0 27,5 5 1,-7 2-24,2 3 1,1-2 105,-1 7 1,0-5-22,-5 4 1,5 1-21,0 5 1,0-5 52,-5 0-75,6-1 1,-3 4 22,7-3 1,-2-2-18,2-3 1,3-3-38,-3 3 0,3-4 33,2-1 0,0-4-30,-1-1 0,6-5 3,-1 5 0,1-6-4,-5 1 1,-1 2-13,1-2 25,0 0 0,0-3 31,-1 3 0,-4-1-31,0 6 0,-5-5 49,5 5 0,-7-1-41,2 1 1,1 1-30,-1-5 15,7 5 2,-11-9-191,6 12 190,-7-6-104,0 7 120,0 13 0,0-8-3,0 10 1,0-9-25,0 4 22,0 0-10,0 5 0,0-1-4,0 1 1,1-2 1,4-3-8,3 3 1,7-11 6,0 2 1,0-2 2,-1-2 0,3 0 32,2 0 0,-2-5 4,2 0 1,2-6 2,-1 1 0,4-3-30,-4-2 0,6-4 47,-1-1 1,-2 0-38,1 6 0,1-6 118,4 1 1,-5-3-67,1 3 0,-2 1 1,1-7 0,2 6-163,-6-6 125,0 7 1,-6-5 42,1 4-200,-7 2 1,4-4 60,-7 6 0,-1 6-55,-4-1 1,0 5 8,0-5-45,0 7 19,0-4 76,0 20 27,0-9 0,-4 15 0,-3-9-25,-1 3 1,0 7 22,-2-1 0,-3 3-77,3-3 86,-3-2 0,-2 9 0,1-7-40,-1-1 0,0 3 15,0-1 1,6 0 5,-1-6 0,5 1 101,-5 0-144,7-1 119,-4 1 1,14-7-62,3-3 0,3-3 102,1-2 1,3-2-87,2-3 0,4-8 228,7-6-209,-1-1 1,0-1 0,1-2 79,-1 0 0,6-3-96,-1 6 0,5-4-2,-5 4 0,7-4-534,-2 4 544,4 1 0,-6-3 0,-1-1 0</inkml:trace>
  <inkml:trace contextRef="#ctx0" brushRef="#br0" timeOffset="287">2161 926 7569,'0'8'-343,"-5"1"283,0-5 1,-1 3 81,1 3 0,2 1-57,-7-6 91,7 7 0,-10-4 0,4 6-123,1 1 1,-3-5 17,6 0 1,-5-1-176,5 6-177,0-7 155,5-1 246,0-7 0,13 6 0,4 3 0</inkml:trace>
  <inkml:trace contextRef="#ctx0" brushRef="#br0" timeOffset="658">2587 838 7569,'15'0'-1076,"-7"0"1231,-1 0 60,-7 0-158,-13 0-6,10 7 0,-17-4 46,10 7-51,-3-1 1,-2 6-95,1 0 1,4-1 41,0 1 1,7 0-14,-2 0 1,-2-1-30,2 1 1,1-5 59,4 0 1,1-1-36,4 6 0,3-5 24,7 0-5,6-7 1,2 3 0,6-6-4,1 0 0,1 0 74,3 0 0,-3-6-22,4-4 0,-4-3 93,-2-2 0,-1 1-109,-4-1 1,-1-5 9,-3 1 0,-6-2 363,1 1-175,0 4-255,-14-12 30,6 12 0,-14 1 1,-2 8-20,-4 1 1,-9 4 58,-2-3 0,-4 5-305,-1 5 0,-1-2-631,1 7 894,6 0 0,-5 5 0,5-1 0</inkml:trace>
  <inkml:trace contextRef="#ctx0" brushRef="#br0" timeOffset="1467">2926 867 7569,'14'0'0,"1"0"-381,0 0 190,-7 0 244,5 0-139,-11 7 40,11-5 0,-12 11 7,4-4 1,-10 4 0,4-3-3,-4 0 62,3 0 1,2 5-11,0-1 1,0-4 1,0 0 0,2-7 1,3 2 4,4-3 1,4-2-17,2 0 10,6 0 1,2-2 13,7-3 0,-1-1-7,0-4 1,6-5 34,-1 0 0,7-1 0,-4-7 6,1 2 1,3-5 52,-7 1-51,0 4 1,-3-7-1,2 2 19,1-6 1,1-1 114,-6-6-154,1-1 0,4-4-80,0 0 1,0 2 94,-4 3 1,-7 3-91,-4 6 1,-4 3 21,-5 2 1,-4 4-252,-6 6 231,0 7 1,-8 1-15,-7 7 0,-1 7 6,-8 3 0,-1 4 0,-4 6 0,-1 8 29,1 6 1,1 2-19,4-2 1,-2 2 22,6 3 0,-1 2-16,1-6 0,4 4 0,-4-5 1,4 0-23,1-4 0,2-1-6,3 1 1,-1-6 24,6 1 0,0-7 1,5 1-29,0-3 56,7-7 0,1-1 0,6-5-40,1 2 0,1 0 110,4-5-90,3-7 0,1 1 62,1-4 0,-5-3-32,4 3 0,-4-5 3,4-4 0,-1 3 22,1-4 0,-1 4 3,-3 1 1,-5 5-18,-1 0 0,1 5 6,-5-4 0,-2 5 9,2-1-57,-7 4 8,4 1 0,-7 6-24,0 4-56,-7 3 1,1 2 82,-4 0 0,-2-1 0,7 1-11,2 0 1,2-1-8,1 1 5,0 0 0,0-1 40,0 1-34,0 0 0,6-5 32,4-1 0,3-5-17,2 1 0,1-4 6,4-1 0,-2 0 18,6 0 1,-4-6 3,4-4 0,-4-1 7,4 1 0,-4-3-27,4 3 0,-6-2 16,2 3 0,-4-4-17,-1 3 1,4 2 3,1-2 0,0 7-2,-6-2 1,1 3-1,0 2 0,-1 2-11,1 3 1,-5-2-5,0 7 0,-7-1-116,2 6 1,-3 1 75,-2 4 0,-2-4-60,-3 4 1,2-4-57,-7-1 0,5-2 160,-5-3 0,0 3 0,-4-5 0</inkml:trace>
  <inkml:trace contextRef="#ctx0" brushRef="#br0" timeOffset="1847">4601 809 7569,'15'0'-618,"0"6"1,-6 1 843,1 2 1,-6 0 68,0-4-265,-2-4-18,-8 6 1,-3-6 1,-5 4 1,-1-3-16,0 3 0,1 1-4,-1-1 1,0 5-54,0-5 0,1 6 96,-1-1-106,0 3 1,2 2 47,3 0 0,-1-1-4,6 1 1,0-5 18,5 0 0,2-2-2,3 2 1,0 3-1,9-4 1,3-2-1,7-2 1,6-4 0,-3-1 175,6 0-119,1 0 0,-4 0-7,-1 0 1,-1-4-1,-4-3 170,-4-1-195,-4-2 1,-1-5 56,0 1 0,-2-1 18,-3 0 0,-4 1-79,-6-1 0,0 5 1,0 0-48,0-1 0,-1 3 0,-6 0-60,-8 1 1,-1 2-34,-9 5 1,1 0-102,-5 0 0,4 0-363,1 0 590,-1 0 0,2 7 0,2 1 0</inkml:trace>
  <inkml:trace contextRef="#ctx0" brushRef="#br0" timeOffset="2343">4807 882 7569,'8'10'-793,"-3"0"480,3-7 1,-4 3 400,5-6 1,-5 2 106,1 3-220,-4-3 9,-1 4 1,2-1-17,3 0 53,-4 6 0,6-7-32,-7 5 0,1-5 33,4 1 0,-1-4-13,5-1 1,-4 0-7,5 0 1,2 0 10,7 0-14,-2 0 0,5-6 15,-2-4 1,-2-3 2,6-2 0,1-1-15,4-4 1,-1 2 0,-3-6 1,2 4 80,-2-4 0,8-1-74,1-4 1,0-6 59,-4 1 0,-6-2-47,1 2 0,-8-2 14,3-3 0,-4 3-43,-1 7 1,-2-1-2,-3 1 1,-2 6-38,-3 3-12,-3 4 35,4 8 16,-6 1-11,-6 27 0,-2-2 4,-7 16 1,0 4 1,0 1 1,1-2 7,-1 3 0,0-1 3,1 5 1,-1-5-29,0 0 0,1-6 1,-1 1-22,0-3-25,7-8 1,-3 3 61,6-6 1,0-1-5,5-4 0,0-5-1,0 0 1,1-7 0,4 2 1,5-5 12,10-5 0,-2-5 1,6-8-8,2-1 0,-3-6-20,2 6 18,-1-8 0,10 6-178,1-3 0,6-2 188,-2 6 0,16 0 0,6 6 0</inkml:trace>
  <inkml:trace contextRef="#ctx0" brushRef="#br0" timeOffset="2546">5909 794 7569,'0'10'0,"0"-1"0,0 1-252,0 5 202,-6-7 0,4 5-175,-3-3 183,-3 3 0,5-3 13,-7 0 0,2-1-121,-2 6 1,-1-5 41,6 0 108,-7 0 0,4 11 0,-6 2 0</inkml:trace>
  <inkml:trace contextRef="#ctx0" brushRef="#br0" timeOffset="2923">6218 882 7569,'15'7'-113,"-5"-6"35,-1 4 0,-4-3-12,5-2 0,-5 0 173,5 0-157,0 0 1,4 0 9,1 0 179,-7 0-60,5-7-44,-5-1 1,6-2 0,-5 0 0,-2 6-38,-7-6-79,0 7 124,0-4 1,-7 7-51,-2 0 1,-11 0 15,-5 0 0,3 2-4,-3 3 0,7-2 14,-2 7 0,1-1-6,4 6 1,-3 1 9,8 4 0,2-4-1,-2 4 0,7-2 103,-2 2 0,4-4-46,1 3 0,6-4 10,4-5 0,5 1-73,4-6 0,6 5 8,9-5 0,-1 0-74,6-5 0,0 0-160,5 0 1,-5 0 118,1 0 1,-8 0 114,3 0 0,-4-7 0,-2-1 0</inkml:trace>
  <inkml:trace contextRef="#ctx0" brushRef="#br0" timeOffset="3096">6189 588 7569,'-15'0'-749,"2"-2"521,3-2 140,-3 2 1,7-6 87,-4 3 0,-3 3 0,5-4 0</inkml:trace>
  <inkml:trace contextRef="#ctx0" brushRef="#br0" timeOffset="13470">133 30 7569,'-8'0'727,"1"0"-121,1 0-718,4 0 64,-5 0-632,7-7 680,0 5 0,13-11 0,4 5 0</inkml:trace>
  <inkml:trace contextRef="#ctx0" brushRef="#br0" timeOffset="13786">1132 162 8066,'7'-8'-83,"8"1"1,7 7 0</inkml:trace>
  <inkml:trace contextRef="#ctx0" brushRef="#br0" timeOffset="14026">2823 235 7569,'-8'0'-339,"-6"0"0,11 2 430,-7 3-309,1-4 0,-6 11 218,0-7 0,0 6 0,1-3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4:34.7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3543 234 7569,'0'8'113,"-6"-2"-335,4 1 149,-5-5-89,7 4 0,0-8 162,0-2 0,-6 2 0,-2-5 0</inkml:trace>
  <inkml:trace contextRef="#ctx0" brushRef="#br0" timeOffset="319">545 322 7569,'-15'0'73,"0"6"1,0-4 132,1 3 0,-1-3 361,0-2 1,6 0-336,-1 0-516,6 0 1,-2-7 283,6-3 0,6-3 0,3-1 0</inkml:trace>
  <inkml:trace contextRef="#ctx0" brushRef="#br0" timeOffset="2029">6512 1027 7569,'9'0'-367,"4"-1"0,-4-2 604,4-2 0,2-8-284,0-2 96,6 0 1,-3-6 0,5 5 9,-2-4 0,0 4 18,-1-4 1,-2 2-126,6-1 0,-6 7 71,2-3 0,-4 6-67,-1-1 1,-5-2 37,0 7 0,-5 1-45,4 4 16,-5 0 1,2 6 40,-6 4 1,0 3-25,0 2 0,0-1 18,0 1 1,0 5 19,0-1 0,0 1-17,0-5 0,0-1 147,0 1-102,0 0 10,0-7-70,0-2 1,7-6 29,2 0 1,5-6-56,0-4 1,1-3 49,0-2 0,-1-4-26,1-1 1,0 0-26,-1 6 1,1 1-8,0 3 0,-5-2 12,-1 8 19,1-8 1,0 11 26,0-4 1,-5 3-37,5 2 74,-7 7 1,3 1-58,-6 6 39,0 1 0,5 0-28,0-1 1,2-4 42,-2 0 0,-2-7-36,7 2 0,-5-3 0,4-2 1,1 0-11,5 0 0,0 0 10,-1 0 1,6-5-30,-1 0 0,3-6 27,-3 1 0,-2 2-44,2-2 39,-3 0 0,-6-3-25,0 3 9,0-3-1,5 5-30,-7 0 38,-2 1-34,-6 7 32,0 7 1,0-4-26,0 7 1,0-5 19,0 5 1,0-1 8,0 6 5,0 0 0,0-1-13,0 1 0,7-2 21,3-3 1,3 1-18,1-6 0,1 2 10,0-2 0,1-4-4,4 4 0,-2-5 12,6-5 0,-4 2-12,4-7 1,1 1 33,4-6 0,1 5 54,-1 0 0,-1 0-77,-4-4 1,-3-1 100,-6 0 1,0 6-55,0-1 1,-6 2 117,1-2-130,-7-3 0,4 9-13,-7-5 1,-2 1-29,-3-2 1,-3 3-13,-6 7 1,-1-1-95,0-4 64,0 3 1,1-5 0,-1 9-57,0 3 1,1-2 47,-1 7 1,5-5-58,0 5 78,7 0 0,-3 4-28,6 1 34,0 0 0,0-1 6,0 1 1,6-5 39,4 0 0,3-2-41,2 2 0,4-4 38,1-6 0,6 0-31,-1 0 1,2 0 18,3 0 0,-1-1-15,0-4 1,1-4 64,-1-5 1,1-6-58,-1 1 0,-4-6 88,-1 5 0,-1-6-60,1 2 0,4-4-11,-3-1 1,1-1 42,-2 1 1,2-2-33,-6-3 1,5 4-25,-6 1 0,1-1 24,-6 6 0,-1 3-202,-3 1 123,3 4-193,-11 1 137,5 7 0,-9 8 81,-3 10 1,-3 4-96,-7 6 1,0 4 66,1 11 1,-1-3-26,0 8 1,1-6 16,-1 5 0,2-5 121,3 6 1,-1-8-109,6 3 0,0-4 110,5-2 0,0-6 29,0-4 1,0-2-102,0-3 1,6-5 26,4-4 0,3-4-12,2-1 0,6-1-91,4-4 0,4-5 52,5-10 0,-1-1-113,6-3 1,0-4 26,6 3 115,-1-3 0,0-7 0,0-3 0</inkml:trace>
  <inkml:trace contextRef="#ctx0" brushRef="#br0" timeOffset="2226">7615 101 7569,'-15'15'227,"7"-7"-227,1-1 0,7-7 0,0 0 0</inkml:trace>
  <inkml:trace contextRef="#ctx0" brushRef="#br0" timeOffset="12807">3132 2027 7569,'0'15'-451,"0"-7"298,0-2 1,0-4 314,0 3 0,1-3-114,4 2 0,-2-2-5,7-2 1,2-5 75,7 0 0,-1-1-70,7 1 0,-2-2 65,1-2 0,4-5-46,-4 5 1,4-4 4,1-2 0,-6 0-11,-3 1 1,-5-1 75,-6 0-183,4 0 0,-13 2 66,0 4 1,-8 2-128,-11 7 0,-4 0 36,-7 0 1,1 7-62,0 2 1,1 4 30,3 2 0,3 0 21,2 0 0,4 4 30,-4 1 1,5-1-13,5-4 1,-1 0 35,6-1 1,0 1 7,5 0 0,0-1 39,0 1 0,7-2-52,3-3 1,3 1 59,1-6 0,8 2-46,2-2 1,-1-4 81,1 4 0,1-3-74,4-2 0,1-5 96,-1 0 0,1-1-40,-1 1 0,-5-2-25,1-3 1,-2 4 21,1 6 1,2-2-18,-6-3 0,5 4-28,-6-4 0,2 3 27,-1 2 1,-4 5-61,4 0 1,-4 5 46,-1-5 0,1 4-98,4-4 1,-4 5-19,4-5 0,3 5-80,1-5 1,4 0-33,1-5 0,7 0 214,3 0 0,10 0 0,4 0 0</inkml:trace>
  <inkml:trace contextRef="#ctx0" brushRef="#br0" timeOffset="13708">4866 1998 7569,'0'-9'-441,"0"3"1,0 8 406,0 2 0,-2 0 132,-2 6 0,-3-6-51,-3 6 1,-3 0-7,3 5 1,-3 1-32,-1 4 34,-1-4 0,5 5-65,0-6 0,5 0 66,-4-1 0,5 1-159,-1 0 139,4-1 1,2-1-80,4-3 1,0-3 66,10-7 1,-2 0-44,11 0 0,-4-2 23,5-3 0,-3-3 1,3-7 0,1-1 6,-6-4 0,-1 4 0,-4-3 0,1 2 5,4 2 0,-7 1-4,7-1 0,-11 7-2,11 3 1,-12 2 3,7-2-5,-4 3 0,4 2 1,-5 7 2,0 3 0,-7 3-2,2-4 0,-4 0 1,-1 0 0,2 0-21,3 0 20,-3 4 1,6-6-24,-3 3 1,-2-4-25,7-6 21,-1 0 0,6 0 11,0 0 1,0-5 3,-1 0 0,1-4-1,0 4 0,-1-7-1,1 3 0,0 2-32,-1 2 31,1 3 4,-7-4 1,5 4 11,-3-3 1,-2 4-1,2 1 1,-5 1 2,5 4 1,-5-1 8,5 5 1,-6-4-20,6 5 0,-5-7 18,5 2 0,0 2-13,4-2 0,-4 4 57,0-4 0,0 0-50,5-5 0,1 0-8,3 0 0,-7 0 6,3 0 0,-4-1 0,4-4 1,-1 1 1,1-5 1,0 4 0,0-5 0,-6 2-16,1-2 1,0-1 12,5 6 0,-6-2-21,1 2 19,-7 4 1,6-6-55,-4 7 46,-4 7 1,6 1-10,-7 6 7,0 1 0,0 0-2,0 0 0,0-6 14,0 1 0,6-5-11,4 5 1,3-7 19,2 2 1,-1-3-18,1-2 1,5 0 62,-1 0 1,6 0-55,-6 0 1,3-5 52,-3 0 1,-2-5 28,2 5 0,-2-6-67,-3 1 1,1 2 45,0-2 0,-2 0-30,-3-5 1,3 2 101,-4 4 0,-2-4-53,-2 3 0,-4 2-49,-1-2 0,-6 7-18,-4-2 0,-8 3-77,-1 2 0,-12 0 106,1 0 1,-3 7-13,4 2 0,-5-1-322,-1 2 1,6-5 286,5 5 0,-1 0 0,-4 4 0</inkml:trace>
  <inkml:trace contextRef="#ctx0" brushRef="#br0" timeOffset="13974">6601 1468 7569,'8'0'-324,"-2"0"1,-7 2 0,-4 5 417,-5 7 0,-8 3-27,-2 7 1,-6 1 7,2 4 1,-4 2-107,-1 3 1,1-1 96,3 6 1,-1 0-113,7 6 0,-6-6 65,5 0 0,-1-5-179,2 5 1,2-6-49,-2 1 1,4-7 207,5-3 0,-3-6 0,5 3 0</inkml:trace>
  <inkml:trace contextRef="#ctx0" brushRef="#br0" timeOffset="14644">6321 2100 7569,'15'5'0,"0"0"0,-1 0-400,1-5 341,0 0 1,-1 0 0,3 0 28,2 0 0,-1 0-5,7 0 1,-1-5 102,6 0 0,-1-4-53,1 4 1,-1-7 43,0 2 0,-4 2-7,-1-2 0,-4 2 2,4-1 1,-6-5-15,2 5 0,-4-4 6,-1-2 0,0-5-38,-1 1 1,-5 4-82,-5 5 149,5 0-113,-8-4 0,-1 6 60,-10 3 0,-4 5-65,-6 5 1,-3 1 53,-6 4 1,0 3-76,-1-3 1,1 3 49,-1 2 0,1-1 7,0 1 1,6 0 1,3-1 1,4 6-4,1-1 1,5 1 9,0-5 1,7-5-19,-2-1-9,4 1 0,2 3 18,4-3 0,3-3-86,7-7 0,0 0 91,-1 0 1,6 0-7,0 0 1,4 0 8,-4 0 1,4-5-23,-4 0 0,4-5 115,-4 5 0,4-6-102,-4 1 0,0 2 91,-6-2 1,1 7-68,0-2 1,-1-2 45,1 2 0,0 0-38,0 5 0,4-1-2,1-4 1,-1 3 17,-4-3 1,0 4-15,-1 1 0,1-2-29,0-3 0,0 4 23,-1-4 1,-4 3 77,0 2-50,-7 0-15,10 0-10,-11 0 0,6 0-2,-3 0 1,-2-2-34,7-3 1,-5 4 31,5-4 0,-2 2-1,2-2 0,8 2-6,-4-7 1,6 2 63,-1-2 1,-1-3-56,7 3 1,-7 2 95,1-2 1,3 2-89,-3-2 1,1-3 5,-5 3 0,-1 2-77,1-2 1,-2 5 117,-3-5-253,3 7 132,-5-3-490,0-1 151,-1 5 142,-7-4 1,-2 8-105,-3 2 344,4-2 0,-12 18 0,4-4 0</inkml:trace>
  <inkml:trace contextRef="#ctx0" brushRef="#br0" timeOffset="14883">7233 2189 7569,'0'23'-75,"0"-4"132,0-9 0,0 3 103,0-3-69,0-4 1,-2 1-124,-3-7 85,3 0 1,-9-2 90,6-3 1,-1-1-79,1-4 0,3-8 53,-3 3 0,2-4-110,-2-1 1,-2 2 17,-2-6 1,-4 1-113,3-2 1,-3-2-99,-2 2 0,4 2-98,-4-1 0,3 6-584,-7-2 865,3 4 0,-6 1 0,-1 0 0</inkml:trace>
  <inkml:trace contextRef="#ctx0" brushRef="#br0" timeOffset="15219">4881 1483 7355,'-15'0'604,"5"0"-530,0 0-72,7 0 1,-5 0-787,3 0 784,3 0 0,-4 0 0,6 0 0</inkml:trace>
  <inkml:trace contextRef="#ctx0" brushRef="#br0" timeOffset="10583">30 2086 7569,'-8'14'0,"0"-5"-243,3-4 531,3-4 35,-4-1 1,7-5-301,4 0 1,3-6 76,7 1 1,1-1-118,4 1 1,-2-3-28,6 3 1,-4-1 79,5 1 1,1-2-93,8 8 0,-8-1 96,4 5 0,-11 0-22,1 0 1,-6 6 7,-4 4 0,-3 8-34,-7 1 0,-7 6 1,-3-5 1,-4 4-69,-6-4 0,2 4-85,-6-4 0,6 1 49,-2-1 0,4-4-134,1 4 1,0-9-139,1-1-226,5-7 609,3 4 0,6-7 0</inkml:trace>
  <inkml:trace contextRef="#ctx0" brushRef="#br0" timeOffset="10847">780 1557 7569,'8'0'-762,"0"0"948,-3 0 661,-3 0-389,4 0-276,-6 6 0,0-3-133,0 7 60,-6 0 0,-1 5-84,-3-1 0,-3 3 62,3 2 0,-8 4-76,-1 7 1,-1 1 82,6 3 1,-1-3-216,0 3 1,-4 2 37,-1-1 0,0-1-180,6-5 0,-1 1-42,0-1 1,5-6-141,1-4 1,5-2 444,-1-3 0,4 1 0,1 0 0</inkml:trace>
  <inkml:trace contextRef="#ctx0" brushRef="#br0" timeOffset="11032">1044 1718 7569,'8'0'292,"-1"7"-129,-7 1 0,-2 2 11,-3 0 1,-3-7-234,-6 2 1,-3 1 67,-2-1 1,-4 5-246,-7-5 1,-1 1 154,-3-1 1,3-1-672,-3 5 752,3-5 0,1 9 0,1-5 0</inkml:trace>
  <inkml:trace contextRef="#ctx0" brushRef="#br0" timeOffset="11448">971 2130 7569,'14'6'-467,"1"-4"311,0 5 1,-5-9 350,-1-3 1,-5 2-9,1-7 0,-5 0-96,-5-5 0,-3 6-79,-7-1 1,0 7 73,0-2 0,-6-2-112,-3 2 1,1 0 67,-2 5 0,6 0-64,-6 0 0,7 0 71,-1 0 1,2 5-138,3 0 1,4 5 19,0-5 0,7 6-224,-2-1 178,3 3 1,4 2 52,3 0 1,3-1 22,7 1 0,6-5-4,3 0 0,6-7 91,4 2 1,-3-4-92,3-1 1,-3 0 114,-1 0 0,-2-1 19,-4-4 0,2 0 107,-6-10 1,-2 4 2,-8-9 0,-2 4-100,-3 1 0,-4 0-133,4 1 0,-10 4 103,-4 0 0,-9 5-237,-2-5 0,-6 7 75,1-2 0,-2 4-53,-3 1 0,2 1-113,4 4 0,-2-2-149,6 7 1,6-5 404,4 5 0,0 0 0,-5 4 0</inkml:trace>
  <inkml:trace contextRef="#ctx0" brushRef="#br0" timeOffset="12206">1103 2115 7569,'25'0'-218,"-1"0"0,-4 0 227,4 0 0,-1-5 119,2 0 0,1-4-60,-7 4 1,1-7 78,-5 2 0,-1 2-125,1-2 1,-2 6 188,-3-6-288,3 7 93,-11-4 0,2 7-44,-8 0 0,-5 2-42,-5 3 0,-1 3 75,0 6 0,-4 3-35,-1 2 0,-6-1 47,1 7 0,-2 4-81,-3 5 1,1 1 72,-1-6 1,-4 2-37,0 4 0,0-4-8,4 3 1,1-3-2,-1-2 1,1-4-66,0-1 1,6-6 5,3 2 31,4-4 6,8-8-18,1-1 0,15-9 31,7-3 1,8-4 84,11-11 0,-1-3-29,6-6 1,0-1 11,5 1 0,-1-5 37,-4-1 0,0 1-63,-9 5 0,2-1 56,-7 1-47,2-1-3,3 8 1,-1-5 35,1 8 1,-6 1-29,1 8 1,-6-1 23,6 6 1,-7 0 0,3 5 2,-6 0 0,-2 1-33,-3 4 1,1 3 14,-6 7 0,0-5-39,-5 0 1,0 0 50,0 4-100,0 1 82,0 0-54,6-7 36,2-2 0,7-6-1,0 0 0,1-6 43,4-4 0,-2-3-38,6-2 0,-4-1 89,4-4 0,-4 2-78,4-6 1,-6 6 105,2-2 1,-4-3-54,-1-1 0,5 1 38,-1-1 0,1 4-85,-5-4 0,-1 4-10,1-5 0,5 6-11,-1-6 0,1 6 49,-6-6 0,1 7-108,0-1 0,0-3 82,-1 3 1,1 4-162,0 5 41,-7 7 60,-2-10-7,-6 11 38,0 9 0,-6 4-33,-4 14 0,-3-1 26,-2 6 1,-4-1-9,-1 1 8,0-1 6,-1 0 0,3 6 10,-6-1 0,6 0-15,-2-4 0,4-6-27,1 1 0,2-3 15,3 3 0,-1-4 10,6-6 0,0 0 60,5-1-60,0-6 1,7-1 37,2-7 0,9-7-33,2-2 0,6-6 95,-1-5 1,9-1-83,5-3 1,4-3 10,1 8 0,1-1-34,4 6 1,4-1-62,5 0 1,0 2-509,-5 3 257,-2-3 335,-13 12 0,11-12 0,-4 4 0</inkml:trace>
  <inkml:trace contextRef="#ctx0" brushRef="#br0" timeOffset="5045">13421 528 7569,'6'-8'-492,"-4"1"0,5 9 760,-7 3 0,-2 4 6,-3 11 1,-3-2-216,-7 6 0,5-4 52,1 4 1,-1 1-81,-5 4 1,0-4 37,1-1 0,-1 1-12,0 4 1,2-6-125,3-3 0,-3-4 124,4-1-223,2-1 145,-6-5 1,10-3-47,-7-6 0,7-1 36,-2-4 0,-2-4 2,2-5 1,-4-3 5,4-2 0,-2 1 4,2-7 1,2 1-125,-7-6 0,7 6 80,-2-1 1,2 3-629,-2-3 691,3-3 0,-4 5 0,6-6 0</inkml:trace>
  <inkml:trace contextRef="#ctx0" brushRef="#br0" timeOffset="5433">13744 689 7569,'23'0'0,"-2"5"7,-6 0 0,-5 0 60,0-5 0,-5-2-2,4-2 0,-5 0 265,1-6-346,-4 7 0,-2-8 102,-4 6 0,-4-5-166,-5 5 1,-1 0-3,0 5 0,-6 0-3,-3 0 1,2 7 10,3 3 1,-2 3 42,1 1 0,0 1-81,6 0 1,-1-1 66,0 1 1,7 0-55,3 0 0,4 1 76,1 4 1,6-4 7,4 3 1,10-7 41,4-2 1,4-2 2,1 2 1,1-4 91,-1-6 1,0 0-77,1 0 0,-2 0 101,-4 0 0,-1-6-65,-3-4 0,-4-3 25,3-2 1,-9 0-44,-5 1 1,2-1-62,-2 0 1,-7-1 14,-8-4 1,-5 4-10,-4-4 1,1 9-269,-7 1 1,3 5 113,-3-5 0,-3 7-340,4-2 1,-2 4 12,1 1 472,-3 0 0,12 6 0,-5 2 0</inkml:trace>
  <inkml:trace contextRef="#ctx0" brushRef="#br0" timeOffset="6044">13803 778 7569,'28'0'0,"-4"0"0,4 0-465,-3 0 383,2 0 0,4-2 0,2-3 235,1-5 1,2-4-66,-1-6 1,-4 2 7,3-7 1,-3-1 51,-2-8 0,6-4-47,-1-6 1,0-1-5,-4-4 0,-3 1 5,-2-6 0,3 7-60,-4-2 1,-3 5 64,-1 5 0,-9 1-165,-1 4 1,-6 8 14,0-4-48,-2 11 0,-8 4-17,-4 10 1,-3 5 74,-2 5 0,-6 5-135,-4 9 0,1 6 91,-6 9 1,4-1-51,-8 6 1,4 0 68,6 5 0,-4-3-172,4 3 178,-4-3 1,3 10 0,3-5-39,0 3 1,4-9 83,9 4 0,2-4-60,7-1 1,0 2 101,0-7 0,12-5-47,2-4 1,11-7 80,-1 1 1,4-7-98,1-2 0,1-7 48,-1 2 0,1-4 32,-1-1 1,-1-6-52,-4-4 0,-3 0 80,-6-4 1,5 2-77,-1-7 1,-4 2 33,-5 3 0,-2-1-24,2 0 1,-4 5-74,-6 1 95,0 5-309,0-2 166,-6 19 66,4-3 0,-9 11 9,6-6 1,0-1 25,5 1 1,0 0-25,0-1 0,0-4 64,0 0 1,6-2-56,4 2 1,3-2 104,2-3 1,5-3 3,-1 3 1,7-4-22,-1-1 1,-2-1 56,1-4 0,-1 1-92,2-5 1,-3-1 51,-2-5 0,-5 5-36,-1 0 1,1 1 113,-5-6 1,-4 0-29,-1 1 0,-3-1-37,-2 0 1,-3 0-122,-7 1 1,-1 1 102,-14 3 1,-1 2-256,-8 3 0,3 3 78,-4-3 1,4 5-254,2 5 1,4 2 132,1 3 1,6 3-105,-2-4 0,9 4 320,1 2 0,0 6 0,-4 2 0</inkml:trace>
  <inkml:trace contextRef="#ctx0" brushRef="#br0" timeOffset="6336">14994 469 7569,'14'-21'0,"1"-1"-841,0-2 637,-7-4 1,5 10 0,-5-5 180,0 2 1,4 2 81,-7 4-12,6-6 180,-3 4-137,7-4 72,-7 13 1,-1 3-71,-7 10 0,0 3-25,0 7 0,-7 1 5,-3 4 1,2 4-98,-2 10 1,-1 4 5,-9 6 0,4 2-90,-4 3 1,2-3-6,-1 3 1,3 0 78,-4-5 1,4 1-130,1-10 0,2-1 19,3-5 0,-1-6 145,6-3 0,0-4 0,5-1 0</inkml:trace>
  <inkml:trace contextRef="#ctx0" brushRef="#br0" timeOffset="6715">15258 645 7569,'8'0'-596,"-1"7"1,-9-6 691,-3 4 1,-3-3 17,-6-2 0,-1 0-87,0 0 1,1 0-50,-1 0-60,0 7 1,0-1 89,1 4 1,1 3-119,3-3 0,2 3 67,3 1 0,2 6-87,-7 0 1,6-1 42,0-4 0,2 0 23,2-1 0,6-1 66,4-3 0,5 2-23,5-7 1,2 4 94,8-4 0,-1 0-68,1-5 0,4-1 124,0-4 1,-1-2-31,-9-3 1,2-3 77,-6 3 0,0-3-27,-6-1 1,-5-1 81,-5 0 0,-2 1-81,-2-1 0,-11-1-58,-4-4 1,-5 4-101,1-4 0,-4 9 115,-7 1 1,1 7-382,0-2 1,1 3 151,3 2 0,-1 2-593,7 3 713,-7 3 0,9 13 0,-4 2 0</inkml:trace>
  <inkml:trace contextRef="#ctx0" brushRef="#br0" timeOffset="7188">15361 807 7569,'15'0'-561,"0"0"365,-7 0 0,5 0 479,-3 0 4,3 0-219,-5 0-22,-2 0 0,-6 7-64,0 2 0,0-1-43,0 2 1,0 0 158,0 5-149,0-1 1,2 0 48,3-5 1,3 3-78,7-7 0,-1 0 50,1-5 1,5-2-16,-1-3 1,3 2 27,-3-7 0,-2 0-50,2-5 1,-3 6 56,-1-1 0,-2 0 2,-3-5 0,1 6 27,-6-1-48,0 7 2,2-4 17,-6 7 1,6 2-117,-7 3 112,-7 3 0,6 6 1,-4 1 2,3 0 0,2-1-1,0 1 0,7-7 100,3-3 1,4 2-97,6-2 0,-2 0 106,6-5 0,1-2-85,4-3 0,1-1 94,-1-4 0,-6-3-74,-3 3 1,-4 2 86,-1-2 1,-1 2-49,1-2 0,-5-2 6,0 8 0,-7-8-13,2 2 0,-4 2-10,-1-2 1,-11 7-95,-4-2 1,-9-1 95,-1 1 0,-3 0-164,-1 5 1,-5 0 44,-1 0 1,3 5-309,7 0 0,-1 6 369,7-1 0,-1 3 0,5 2 0</inkml:trace>
  <inkml:trace contextRef="#ctx0" brushRef="#br0" timeOffset="7548">15964 851 7569,'15'0'-697,"-1"0"1,-4-2 674,0-2 70,0 2 0,3-6-31,-3 3 1,-2 3 227,-3-3 1,-4 2-59,4-2-135,3 4 1,-6-4-30,3 10 0,-4-2 0,-1 7 0,0-1-82,0 6 0,0 0 87,0-1 0,0 1-108,0 0 1,0-5 22,0-1 16,0 1 0,7 3-35,3-3 1,0-3 48,4-7 0,-2 0 19,7 0 1,3-7-20,-3-3 1,6 2 66,-6-2 0,1 1-61,-5-6 1,-1 2 174,1 3-78,0-3 1,-1 6-21,1-2 0,0 2-13,-1 7 0,-4 0 11,0 0 0,-2 2 19,2 3 0,3 3-34,-3 6 1,-2 1-95,2 0 0,-5-5 56,5-1 1,-1 0-259,6 0 1,0 3 24,-1-7 232,1 0 0,6 1 0,2 2 0</inkml:trace>
  <inkml:trace contextRef="#ctx0" brushRef="#br0" timeOffset="8031">16802 925 7569,'-8'0'-1467,"1"0"1129,7 0 338,0-7 681,7 5-425,1-4 1,6 6-87,1 0-85,0 0 1,-1 0-39,1 0 1,0 0 12,0 0 0,-1 0-5,1 0 1,0 0-74,-1 0 0,3 0 50,2 0 0,-6 0-86,7 0 1,-12 0 60,7 0 0,-4 0-81,4 0 0,-5 0 102,0 0-201,-7 6 76,10-4 46,-11 11 0,4-5 7,-6 7 0,0 0 21,0-1 0,-2 1-76,-2 0 0,2-1 60,-3 1 1,3 0 13,2 0 1,0-6-17,0 1 0,2-2 82,3 2 1,0-3-36,10-7 1,-4-2 5,9-3 1,-2-3 20,1-7 1,-1-1-43,7-4 1,-7 4 49,1-4 0,-3-1-34,-1 2 0,-2-1 97,-3 5 0,1-4-6,-6-1 42,0 0 1,-5 6-89,0-1 1,-1 5-37,-4 0 0,-3 7-142,-7-2 1,-6 4 103,-4 1 1,-1 0-644,2 0 665,-4 0 0,5 0 0,-7 0 0</inkml:trace>
  <inkml:trace contextRef="#ctx0" brushRef="#br0" timeOffset="8874">17801 910 7569,'15'0'-144,"0"0"1,-1-5-153,1 0 1,5-6 365,-1 1 1,2-8 20,-1-2 0,1-6-24,4 2 1,1-4 33,-6-2 1,4-4-34,-4 0 0,-1-5-31,-4 4 0,-7 1 5,-3 5 0,2 1-136,-3 3 0,0 4 54,-9 7 0,2 0-80,-7 5 0,0 2 79,-5 7 1,-4 2-34,-1 3 0,-1 3 54,1 7 1,4 1-39,-4 3 1,4 4-6,1 7 1,-4 1-2,-1 3 1,2-3 63,8 3 0,-3-1-29,3 1 0,2-3 34,-2 4 0,7-4-32,-2-2 0,4-1 16,1-4 1,0 2-17,0-6 0,6 1 32,4-1 0,3-9-12,2 4 0,-1-8 1,1 2 1,5-5 27,-1 1 1,6-4-34,-6-1 1,1 0 89,-5 0 0,4-6-82,1-4 1,0 2 77,-6-2 0,-4 5-56,0-5 0,-5 5-29,5-5-5,-7 7 4,3-10 1,-4 12-20,3-4 8,-4 3 1,6 9-52,-7 2 0,0-1 58,0 2 0,2 0 15,3 5 1,-2-5-20,7-1 0,-1-4 123,6 5 1,-2-5-65,-3 5 0,8-7 10,-3 2 1,3-3 15,-4-2 1,1 0-43,0 0 1,4-7 40,1-3 1,0-1-28,-6 1 0,1-3 79,0 3 0,-1-3-69,1-2 1,-7 1 205,-3-1-215,-3 0 0,-4 1 2,-3-1 0,-5 5-116,-9 0 1,1 7 80,-7-2 1,6 3-225,-6 2 0,2 0 70,-1 0 1,-2 5-148,6 0 295,1 7 0,-3 2 0,-1 9 0</inkml:trace>
  <inkml:trace contextRef="#ctx0" brushRef="#br0" timeOffset="9624">18566 895 7569,'14'0'0,"-1"-1"-663,-3-4 265,-3 3 318,-1-5 147,-4 7-26,4-6 1,-12 4-10,-4-3 1,-3 5-46,-2 5 0,1 2 51,-1 3 1,0 3-78,0-3 0,1 3 65,-1 1 1,5 3-107,0 2 90,7-2 0,-8 4 1,6-7-75,2 1 64,1 0 1,4-2 0,3-2-10,4-1 1,4-5 11,2 5 0,6-7-4,4 2 1,-2-5 115,1-5 0,-1 2-104,2-7 1,2 0 108,-2-4 1,-4-1-92,-1 0 1,-4-4 16,-1-1 1,-2 0 20,-3 6 0,1-1-3,-6 0 1,0 1-53,-5-1 0,-2 0 37,-3 0 0,-3 7-59,-7 3 1,-4 4 44,-1 1 1,-6 0-164,2 0 1,1 6 40,-2 4 1,2 3-62,-1 2 0,3 0 2,6-1 0,0 1 4,0 0 0,7-1 102,3 1-100,4 0 173,1-1 1,6-5-56,4-4 1,5-4 42,4-1 0,3 0-44,2 0 1,4-6 147,-4-4 0,3 2 38,-3-2 0,2 0-145,-6-5 1,1 1 84,-1-1 1,-4 0-69,4 1 1,-4-1 17,-1 0 0,-2 0-8,-4 1 0,3 4-74,-7 0 70,6 7 14,-9-4-75,4 7 0,-6 7 31,0 3 1,-6 11-8,-4 8 0,-8 2-38,-2 9 1,-11 5 41,2 9 0,-9 3 43,4 2 1,-8-2-41,-2-3 1,1 2 54,-1-7 0,-3 6-49,7-1 1,1-3 12,10-2 0,1-3-46,4-2 0,4-7-7,10-3 0,-1-9 5,6-5 0,2-11 32,8-4 1,3-5-79,6-5 1,13-4 56,2-11 1,8-8 15,-2-6 1,7-5-23,2 4 0,0-4 67,5 5 1,-4-2-23,-6 2 0,-3 3 8,-7-4 1,-1 11-112,-4 4 0,-2 4 82,-8 1 1,1 2-82,0 3 79,-1 4 1,-1 7-426,-3 4 416,-3 4 0,-7 12 0,0 2 0</inkml:trace>
  <inkml:trace contextRef="#ctx0" brushRef="#br0" timeOffset="3102">9305 792 7569,'15'0'-405,"0"0"0,-6 0 491,1 0 0,0-6 0,6-4 21,4-3 0,-2-2-15,6 0 1,1-4 5,4-1 1,1-6-38,-1 2 1,-1-4 85,-4-2 0,4 1-72,-3 0 0,-4-1 57,-2 1 0,-4 1-25,-5 4 1,-4-2-136,-6 6 1,-1 5-4,-4 5 0,-10 7-62,-9-2 0,-4 4-77,-1 1 1,-6 8 77,1 6 0,0 8-20,4 7 1,2 2 26,4 3 1,-2-1-101,6 6 137,1-6 0,6 3 1,1-5 19,2 3 93,7-3-72,-3-1 0,6-4 54,0-7 0,1 6 40,4-6-95,3 1 0,7-5 0,1-2-1,4-3 7,-4 3 0,12-12 1,-4 4-37,4-3 34,-5-2 4,5 0 0,-5-2-3,6-3 0,1 2 13,-1-7 0,0 0-20,1-4 1,-7 1 33,-4 3-28,-2-3 0,-4 10-11,-4-7 4,4 7-62,-11-4 68,5 14 0,-9-1-84,-3 4 64,3 3 1,-4-5-23,6 7 0,0-5 60,0-1 1,6-5-34,4 1 0,5 1 62,5-1 0,-2 0-57,6-5 1,-1 0 100,1 0 1,-1-2-48,-3-3 1,-4-1 66,4-4 1,-4-3 118,-1 3-157,0-3 0,-2 3 0,-2 0 64,-1-1 1,-5-2-4,5-2 9,-7 1 0,3-1-16,-6 0-136,-13 7 1,2 1 0,-14 7 114,-1 0 1,-2 0-241,-1 0 0,-5 0-100,-1 0 0,1 7-113,5 3 1,-1 1-149,1-1 1,6 3 499,3-3 0,4 3 0,1 2 0</inkml:trace>
  <inkml:trace contextRef="#ctx0" brushRef="#br0" timeOffset="4495">10172 763 7569,'13'-2'-242,"-3"-3"-421,3 4 609,-11-6 467,5 7-395,-7 7 0,-2-1-7,-3 4-50,3 3 0,-9-5 39,6 7 0,0-5-73,5 0 70,0-1 13,0 0-29,0 4 0,2-7-11,3 4 0,0-4 13,9-6 1,-1 0 31,12 0 1,-2 0-28,1 0 1,4-1 45,-4-4-39,4-3 1,2-7 0,-1 0 64,0 1 1,-1-1-59,-3 0 1,1 1 54,-7-1 0,3 0-40,-3 0-3,-2 7 0,4-3-15,-7 6 0,-4 2 19,0 8 0,-7-2-28,2 7 1,-3 4 21,-2 6 0,0 0-38,0-6 0,0 6 13,0-1 1,0 1 0,0-5 0,0-5 9,0-1 0,0-4 0,0 5 2,6-7 0,3 4-3,5-7 1,1-2 5,0-3 1,-1 2-6,1-7 1,0 0 10,-1-4-8,1-1 1,0 5 0,0 0 1,-6 7-1,1-2-1,0 4 0,5 1 1,-2 1 0,-3 4-1,-4 3 1,-1 7-1,0 0 0,6-1 0,-1 1 0,-2-2 0,2-3 0,0-2 0,5-3 0,4-3-1,1 3 1,1-4 0,-1-1 0,-2 0 41,6 0 1,-6-6-39,2-4 1,-4 2 27,-1-2 1,-1 0-24,1-5 1,-2 6 12,-3-1 0,1 5-13,-6-5 4,0 7-38,2-4 46,-6 7-48,6 0 36,-7 7 12,0 1-19,6 7 1,3-5 22,5-1 0,1-5-12,0 1 1,-1-4 2,1-1 0,1 0 13,4 0 0,-4 0 3,4 0 1,-4-1 75,-1-4-85,6-4 0,-4-5 61,2-1 0,-7 5-55,-3 0 1,-5 6 53,0-6 1,-2 5-45,-2-5 1,-2 5-61,-2-5 1,-9 7-4,-7-2 0,-1 4 56,1 1 0,-1 0-228,-4 0 0,4 4 60,6 1 0,1 7-117,-1-2 0,0 3 67,1 1 1,5-4-256,5 0 166,-5 0 264,8 4 27,1 1 1,8-7-3,7-3 0,-1-3 116,1-2 1,1 0-43,4 0 0,-4 0 4,4 0 0,-4 0-8,-1 0 1,5 0 92,-1 0 0,1 2-70,-6 2 0,-1 0 75,-3 5 1,2 3-115,-7 8 1,1-3 1,-1 8 1,-3-1-48,3 6 0,-5-1 47,-5 1 0,1-1-94,-5 0 0,-1 1 86,-5-1 0,-4 1-54,-1-1 0,-6 0 29,1 1 1,-2-1-91,-3 1 0,1-7 53,-1-4 0,7-4-69,4-5 1,-2 1-39,1-6 0,0-2 64,6-8 0,4-3-32,0-7 1,7-6 47,-2-3 1,3-4-20,2-1 1,12-1 3,2 1 1,11-6 46,-1 1 0,6-5-1,4 5 1,-1-6 82,6 6 0,0 1 75,5 9 1,5-2-98,0 6 1,5-1 63,-5 1 0,-1 4-42,-9-3 1,2 2-23,-7 2 0,-5-4 3,-4-1 1,-7 1-32,1 4 0,-4 0 11,-5 1 0,1 4-4,-6 0 0,5 0-80,-5-5 0,0 6 40,-5-1 1,0 5-84,0-5 1,-2 7 57,-3-2 1,-3 3-84,-7 2 1,1 0 55,-1 0 0,-5 0-83,1 0 1,-1 7 7,6 3 1,-1 3 75,0 1 1,0 1-4,1 0 1,1 4-7,3 1 0,-2 5 81,8-6 1,-1 6-74,5-6 1,6 1 116,4-5 0,5-2-95,4-4 1,2-2 96,4-7 1,3 0 66,-4 0 0,4-2-126,1-3 0,1-3 46,-1-6 0,-4-1-40,-1 0 1,6-1 40,4-4 1,0 4-26,-4-4 1,1-1-25,3 1 1,-8 1 24,3 4 0,-2 7-70,2 3 0,-5 2 100,1-2-44,-7 3 0,2 2-35,-11 10 1,3 5 29,-7 4 0,0-1-115,-5 7 0,-5-6 105,0 6 1,-5-7-134,5 2 0,0-4 15,5-1 113,0-1 0,0 1 0,0 0 0</inkml:trace>
  <inkml:trace contextRef="#ctx0" brushRef="#br0" timeOffset="-3644">339 925 7820,'-2'8'4,"-3"-3"0,-1 3 117,-4 2 1,-2-2-109,8 2 1,-8-1 53,2 6 1,2 0-86,-2-1 1,5 1 84,-4 0 1,5 1-126,-1 4 1,4-4 24,1 4 1,0-4-31,0-1 0,1-5-19,4-1 0,4-5 54,5 1 0,3-4-42,2-1 1,2-1 54,4-4 1,1-4 19,-6-5 1,-1-1-24,-4 0 0,5 1 18,-1-1 0,1-1-20,-6-4 0,1 4 48,0-4 0,0 2 33,-1-1 1,6 1-60,-1-7 0,1 5 81,-5-4 1,4 1-72,1-1 0,1-4 120,-1 3 1,-4-1-67,4 2 0,-2-4-39,1 3 1,-7 4 23,2 2 1,-2 2-90,3 3 1,-6 1-17,1 3 1,-7 2 13,2 3-109,-3 3-161,-2-5 268,-7 21 1,1-3 25,-4 13 1,-3-6-3,3 2 0,-3 3-4,-2 1 0,1-1-2,-1 2 0,5-2-24,0 1 0,6 4 20,-6-4 0,5-1-63,-5 2 0,7-6 33,-2 6 1,-2-7-4,2 1 1,1-2 33,4-3 1,0-4-19,0 0 0,1-7 24,4 2 1,-2-3-28,7-2 1,-2-7 157,2-2-140,3-5 1,-5 0 98,7-1 1,-2 0-46,-3 1 0,3-1 162,-3 0-188,3 1 102,2-1 1,1 0-85,3 0 0,-1-4-7,7-1 0,-2-4 20,1 4 1,4-4-30,-3 4 1,7-6 24,2 1 1,6 3-176,-6-3 1,5 7 149,-5-1 0,14-4 0,-2 0 0</inkml:trace>
  <inkml:trace contextRef="#ctx0" brushRef="#br0" timeOffset="-2808">1235 954 7569,'9'7'0,"4"-4"-759,-4 7 587,-2-7 0,6 3 0,-3-7 173,3-4 1,2 2 42,-1-7 0,1 5 78,0-5 0,-1 0-13,1-4 1,-5 1 8,0 3 1,-7-3-13,2 3 0,1 2-35,-1-2 0,-1 7 5,-9-2 1,0 3 22,-10 2 1,4 0-129,-9 0 0,-1 5 106,1 0 1,-4 6-135,4-1 1,-1 3 9,1 2 1,4 1-65,-4 4 1,4-4 36,1 4 1,5-4 40,1-1 1,5-1-26,0 1 0,2-5 27,2 0-12,0 0 1,6 3 11,4-4 0,3 0 40,2-5 0,5-2-5,-1 3 0,7-5 4,-1-5 1,1 3 83,-2-2 1,4-5-96,-3 0 1,2 0 75,3 0 0,-1-1-61,1-5 1,-1 5 37,0 1 1,-1 4-27,-3-5 1,1 7-20,-7-2 0,6-2-5,-5 2-3,-1 0 0,-9 5-24,0 0 0,-7 7 36,2 3 0,-3-2-120,-2 2 1,0-1 105,0 6 1,-5 0-94,0 0 1,0-1 54,5 1-20,0 0 33,0-1 21,0 1 0,1-2-13,4-3 1,4-4 52,5-6 1,-2 0-57,2 0 0,-2 0 74,7 0 0,-1-1-54,2-4 1,-4-2 72,4-2 0,-4-4-62,-1 3 0,5-3 25,-1-2 1,-1 5-24,-8 0 1,3 5-12,-3-4-2,3 5 26,-5-2-32,5 6 0,-10 0 15,7 0 1,-7 1-17,2 4 0,-3-1 11,-2 5 1,5-4-15,0 5 1,6-5 13,-1 5 0,3-7 0,2 2 0,-1-3 52,1-2 0,5 0-50,-1 0 0,6 0 54,-6 0 1,6 0-48,-5 0 0,-1-7 98,-4-3 0,0 2-46,-1-2 1,1 1 180,0-6 31,-7 0-152,-2 0 1,-6 1-78,0-1 1,-1 5 26,-4 0 1,-5 7-120,-10-2 0,2 2 66,-6-2 1,-1 4-76,-4-4 1,5 3 58,-1 2 0,5 5-221,-4 0 1,4 6-100,-4-1 1,11 1-409,-2-1 727,4 3 0,-4 2 0,0 8 0</inkml:trace>
  <inkml:trace contextRef="#ctx0" brushRef="#br0" timeOffset="-2325">2353 1042 7569,'14'0'-765,"-4"0"963,0 0 0,-5 0 88,5 0-317,-7 0 85,3 0-38,-6 7 0,0-4-81,0 7 0,0-5 69,0 4 0,0-4-68,0 5 1,7-7 55,3 2 1,-2 2-73,2-2 0,-1 0 59,6-5 0,0 0 11,0 0 0,-1-5 8,1 0 0,0-7 3,-1 3 0,6-4 1,-1-2 1,3-5-9,-3 1 0,-1-3 42,7 3 1,-6-2-36,6-4 1,-1-3 33,6 4 0,-6-4-27,1-1 0,-6 1 14,6 3 0,-7-1-19,1 7 1,-4-6-1,-5 6 0,3-1-3,-3 5-3,-4 1 56,1 5-42,-7 3-12,-7 19 1,-1-2 4,-7 14 0,-1-1-78,-3 6 0,2 4 57,-2 0 0,-3 1-6,3-6 1,-2 5-23,1 1 0,4-1 30,-4-5 0,4-4-47,1-1 0,5-1 37,0 2 1,7-9 11,-2-6-11,4-7 1,4 2-10,7-10 1,-1-5 25,11-9 1,3 1 1,1-7 0,6 1 7,4-6 0,-3 1-19,3 0 0,-3 4-144,-1 1 1,4 4 31,0-5 129,1 8 0,1-5 0,1 8 0</inkml:trace>
  <inkml:trace contextRef="#ctx0" brushRef="#br0" timeOffset="-2094">3293 983 7569,'0'15'-424,"0"-7"0,-1 4 354,-4-7 0,3 1 62,-3-1-88,-3-3 1,5 9 109,-7-6 1,7 1-15,-2-1 0,-3 4 0,-1 5 0</inkml:trace>
  <inkml:trace contextRef="#ctx0" brushRef="#br0" timeOffset="-740">3646 969 7569,'8'14'-134,"-1"-4"1,-6-2 71,4-1 161,-3-2 0,6-5-132,-3 0 56,-3 0 0,11-2 46,-4-3 0,-2-3-62,-2-7 0,1 6 78,-1-1 0,5 0-80,-5-5 0,5 1 54,-5-1 1,0 5-109,-5 0 1,0 5 74,0-4-92,0 5 1,-7-2 53,-3 6 1,-3 0-10,-1 0 0,-1 1-16,0 4 1,-1 3 34,-4 7 0,4 0-55,-4 0 0,4 4 45,1 1 1,5-1 7,1-4 0,5 5-10,-1-1 1,4 1 27,1-5 1,0-1-25,0 1 0,6-2 54,4-3 1,3 1-29,2-6 1,1 0 3,4-5 1,-4 0-10,4 0 0,1 0-1,-1 0 0,1 0 16,-2 0 0,-1-6-13,7-4 0,-7 2 34,1-2 1,4 0-14,2-5 0,-4-4 4,-1-1 0,-2 0-8,1 6 0,-2-1-8,2 0 1,-2 2-54,-3 4 76,1-5-52,0 6 42,-7 0-96,5 2 73,-12 6-102,6 0 11,-7 6 0,0-3 61,0 7-37,-7 0 0,1 5 38,-4-1 0,2 1 32,3 0-41,3-1 10,-4 1 0,6 0 14,0 0 1,0-6-44,0 1 63,0 0 1,6 5-31,4-1 0,-2-5 4,2-5 0,5 3 5,4-2 0,1 0-5,-5-5 1,4 0 41,1 0-44,0 0 3,-6-7 1,6 4 76,-1-7 0,1 0-37,-5-4 0,-1-3 7,1-2 0,-2 2-16,-3-2 0,3 2 9,-3 3 0,-2-3 6,2-2 0,-2 7-12,2-2 1,-2 4-81,-3 0 77,-3-3 0,6 7-112,-3-4 79,-4 3-7,6 7-26,-7 0 40,6 0-21,-4 0 18,4 0 1,-1 2-16,0 3 0,2-4 14,-2 4 0,-2-3-1,7-2 0,0 0-1,4 0 1,1-2 14,0-3 0,4 2 0,1-7 0,6 2-12,-1-2 0,-3-3 12,3 3 1,-2 2-10,1-2 1,4 2 7,-4-1 0,-1 0-5,2 4 0,-2 4 25,1-4 1,-3 2-12,-6-2 1,-5 3 39,0-3 0,-7 5-54,2 5 0,-3-2 14,-2 7 0,-2 0-27,-3 5 0,-3-1 25,-7 1 0,0 1-37,1 4 1,-1-4 30,0 4 1,1 1-41,-1-1 0,0-1 3,1-4 0,4 0-9,0-1 1,7 1-67,-2 0 69,-3 0 35,6-1 1,-3-1-20,10-3 1,3-3 24,7-7 1,1 0-23,4 0 0,-4-2 24,4-3 0,1 2 33,-1-7 1,-1 0-45,-4-4 0,0 4 50,-1 0 0,1 0-42,0-5 0,-1 6 178,1-1-168,0 0 0,-1-5 36,1 1 0,-5 4-28,0 0 0,-7 5-21,2-5 2,3 7 0,-6-5-14,3 3-8,-4 3-129,-1-4 77,0 19 0,0-8 55,0 10 0,-5-9-67,0 4 60,1 0 0,-1 4-10,0 1 0,0 0 1,5-1 1,-5-4 5,0 0 1,0 0 8,5 5 1,0-6-8,0 1 1,2-5 21,3 5-19,3-7 1,7 4 47,-1-7 1,1 0-7,0 0 0,-1-2 6,1-3 0,0 2-11,-1-7 0,3 0-15,2-4 1,-2-4 10,2 3 0,-1-8-5,2 8 0,-4-3 9,4 4-7,-4 6-4,-8-6 0,5 11 55,-3-7 0,-2 7-50,2-2 0,-5-1 47,5 1-68,-7 0 0,10 5 27,-3 0 0,0 0-77,4 0 73,-2 0-3,9 0 1,-6 0-107,0 0 0,4 0 59,1 0 0,4-5-207,-4 0 245,-1 0 0,3-1 0,1-3 0</inkml:trace>
  <inkml:trace contextRef="#ctx0" brushRef="#br0" timeOffset="-510">5763 1189 7569,'0'23'-298,"5"-7"-371,-1-6 889,1-7-157,-5 4 366,0-7-299,-6-7-321,4-1 0,-6-5 191,3 3 0,-3 4 0,-7 6 0</inkml:trace>
  <inkml:trace contextRef="#ctx0" brushRef="#br0" timeOffset="16208">8306 1909 7569,'-15'15'-188,"0"0"0,1-5 0,-1-2 458,0-2 1,-4 1-68,-1-2 0,0-4-233,6 4 1,-6-3-40,0-2 0,6 0 120,4 0-73,0 0 0,2-7 130,3-2-226,3-4 0,9-2 42,3 0 0,3 0-23,2 1 0,4-1 69,1 0 1,1 2 11,-1 3 0,-4-1 94,4 6 0,-4 0-106,-1 5 86,-7 0 1,3 7 0,-6 3 42,-2 3 0,-3 6-45,-5 1 0,-3 4-17,-6-4 1,-6 6-51,0-1 0,-1-3 60,2 3 1,1-2-104,-7 1 0,5 2-65,-4-6 0,6 1 126,-2-1 0,4-4-65,1 4 1,7-9 42,3-1 0,5-2-110,5 2 0,5-4 65,10-6 0,7 0-65,8 0 1,5-1-117,0-4 0,7 2 243,2-7 0,7 0 0,-4-5 0</inkml:trace>
  <inkml:trace contextRef="#ctx0" brushRef="#br0" timeOffset="17043">9011 1998 7353,'-10'1'83,"1"4"1,4-3-174,-5 3 207,0 3 1,-5-7-133,1 4 1,-1 4 48,0 0 0,5 3-101,1-2 1,-1 3 14,-5-4 0,2 9-24,3 2 1,2 0 71,3-6 0,4 1 19,-4 0-80,3-1 1,9-1 61,2-3 1,9 2-42,2-7 0,6-1 40,-1-4 0,2 0 0,3 0 1,-1 0 5,1 0 1,-1-1-5,0-4 1,1-3 57,-1-7 1,-1 5-55,-4 0 1,-2 1 19,-8-6 0,-4 5-12,0 0 1,-7 5-13,2-4 29,-3 5-161,-2-2 37,-7 6 1,1 2 55,-4 2 0,-3 3-56,3 3 0,4 3 63,1-3 1,-2-2 3,2 2 1,0-1-11,5 6 1,0-5 35,0 0 0,5-5 14,0 4 0,8-5 11,2 1 0,0-4 67,4-1 0,2 0-55,-1 0 0,1 0 62,-1 0 1,-4-5-70,4 0 0,-4-6 0,-1 1 0,-1 2 2,1-2 0,0 2-27,0-2 18,-7-3 1,10 7-20,-4-4 17,4-3 1,-1 6-17,2-3 0,3 2 11,2 3 1,2 4 12,-6-4-7,6 3-11,-3 2 1,0 0 8,-4 0 0,-2 0 0,-3 0 1,1 2 3,0 3-5,-7-4-13,5 12 0,-11-9 4,2 5 0,-2-4-47,-2 5 52,7-7-4,-6 11 1,6-11-36,-7 7 0,0-6 35,0 6-98,0-6 91,0 9-10,0-12-10,0 12 0,0-9 3,0 5 1,6-5 0,4 1 1,3 1 11,2-1 1,1 0 2,4-5 0,-2 0 39,6 0 1,-4 0-44,4 0 1,-1-2 49,2-3 1,2-3-43,-2-7 1,3 1 119,1-1 0,1 0-53,-1 1 1,-1-1 14,-4 0 0,-3 1 43,-6-1 0,-2 0-77,-3 0 0,-3 6-4,-7-1 0,-4 2 14,-6-2 1,-1 3-111,-13 7 0,-6-4 65,-4-1 1,-2 0-109,2 5 0,4 5-73,1-1 1,-1 6-175,6-5 1,3 7 338,1-3 0,-3 11 0,0 3 0</inkml:trace>
  <inkml:trace contextRef="#ctx0" brushRef="#br0" timeOffset="17586">10275 2100 7569,'25'0'-131,"-1"0"176,-6-6 1,10 3 0,-3-5-37,2 1 1,3-3-51,-1 5 1,0-6-38,1 1 1,-1-1 30,1 1 0,-1-2 126,0 8 1,-6-6-95,-3 5 0,-4 0 78,-1 5-84,0 0 0,-7 2 26,-3 2 0,-4 0-30,-1 6 1,0-1 14,0 6 1,-6 5 5,-4-1 0,2 1-88,-2-6 1,2 1 98,-2 0 0,-1 0-110,6-1 104,0 1-20,-2 0-60,6-1 1,-6 1 47,7 0 0,7-7 4,3-3 0,3-4 51,1-1 1,8 0-50,2 0 0,4 0 89,1 0 1,1-6-75,-1-4 0,0-3 44,1-2 0,-1 1-32,1-1 0,-8 5 23,-2 0 1,-4 2-14,-1-2 0,-5 4-5,0 6-7,-7-7 1,3 7-3,-6 0 0,-4 2-180,-1 8 179,-7 0 0,6 4-82,-4 1 0,3 0 68,7-1 1,0-4 21,0 0 1,2-2-31,3 2 1,3 1 23,7-6 0,1 0 12,4-5 1,-2 0 75,6 0 0,-4 0 55,4 0-83,-6-6 1,3 2-1,-6-5 90,0-3 1,-5 4-106,-1-2 1,-4 0 268,5-4-181,-7-1-160,4 0 1,-9 2 36,-3 3 0,-8 4-11,-6 6 1,-7 0-229,1 0 0,2 2 104,-1 2 0,1 3 126,-2 3 0,-2 9 0,4-2 0</inkml:trace>
  <inkml:trace contextRef="#ctx0" brushRef="#br0" timeOffset="17853">11686 1762 7569,'15'-8'-733,"0"2"619,-7-1 224,5 6-38,-11-6 1,3 14 6,-10 2 0,-3 4-19,-7 2 1,0 5-17,0-1 0,-1 7 47,-4-1 1,-2 4-123,-8 6 1,1-3 60,-1 8 1,3-1-133,2 5 0,-3-5 41,4 0 1,3-1-72,1 1 1,5-3 153,6-7-22,-4-6 0,11 5 0,-5-5 0</inkml:trace>
  <inkml:trace contextRef="#ctx0" brushRef="#br0" timeOffset="18085">11966 1777 7569,'8'0'-991,"0"0"1178,-3 0 1,-3 2-95,2 3 1,-2-2 13,-2 7 1,-5 0 16,0 4 1,-6 6-20,1-1 1,-3 8-83,-2-3 0,-1 4 77,-4 1 1,2 6-198,-6-1 0,-1 2 61,-4-2 1,1 2-377,4 3 212,-4-3-407,12-7 293,-6 1 314,8-1 0,6 1 0,1-1 0</inkml:trace>
  <inkml:trace contextRef="#ctx0" brushRef="#br0" timeOffset="18259">12260 1983 7569,'-7'15'-175,"-8"-7"1,-7 3-1,-8-4 717,1 1 0,-7 0-230,-3 2 0,-2 1-173,2-6 0,-2 2-383,7-2 0,-7-4 151,1 4 1,3-3 92,-2-2 0,0 6 0,-6 2 0</inkml:trace>
  <inkml:trace contextRef="#ctx0" brushRef="#br0" timeOffset="18885">12848 2056 7569,'-15'9'-246,"-5"-3"-30,1-6 1,-1 0 183,5 0 0,-1 0 310,-3 0 1,1 5-204,-7 0 1,7 1 25,-2-1 1,4-1-124,1 5 0,2 1 109,4 5 0,-3 0-92,7-1 1,-5 1 79,6 0 1,0-1-45,9 1 1,0-2 19,10-3 1,3 1-1,11-6 0,2 0 99,3-5 1,4 0-55,6 0 0,-1-5 125,-4 0-98,-3-6 1,-7 3 0,-1-7 104,-4 0 0,-2 1-43,-8-1 0,-5 0-41,-5 1 1,-2-1-119,-2 0 0,-2 2 75,-2 3 1,-6-1-129,-10 6 0,-1-5 84,-4 5 0,-2 0-340,2 5 0,2 0 133,-1 0 1,4 0-207,-4 0 1,6 5 415,-2 0 0,4 7 0,1-4 0</inkml:trace>
  <inkml:trace contextRef="#ctx0" brushRef="#br0" timeOffset="19077">12833 2159 7569,'33'10'-496,"-4"0"1,-8-5 433,4 5 1,-7-2 464,1 2 0,-4 3-230,-5-4 1,1 4-37,-6 2 0,0 2-129,-5 2 1,0 4 78,0 6 1,-6 2-100,-4 4 1,-3-4 72,-2 3 1,-6 2-52,-4-2 0,-3 5 42,-1-4 1,-5-1-187,-1-5 1,-4-1-156,5-3 1,0 2 111,4-2 0,2-4-131,4-1 1,3-10-102,6-5 409,0-4 0,1-1 0,-1 0 0</inkml:trace>
  <inkml:trace contextRef="#ctx0" brushRef="#br0" timeOffset="20164">13186 2174 7569,'10'0'0,"-1"0"0,-4 0-558,5 0 458,0 0 0,0 0 1,-1 0 166,3 0 0,1 0 24,2 0 0,-1-2-31,1-3 1,1 2 30,4-7 0,-4 1-51,4-6 0,1 5-40,-1 0 1,4 0 78,-4-4 1,-1-1-42,-4 0 1,-5 1 33,0-1 0,-7 5-133,2 0 110,-3 1 0,-11 0-111,-5 5 1,-8 2-11,-7 2 1,0 0-79,-1 0 0,1 6-2,-1 4 1,6 2 87,-1-3 1,7 9-6,-1-3 19,3 3 8,1-3 1,7-1 35,3 1 0,-2 5-49,2-1 1,2 1 95,8-5 0,0-1-10,10 1 1,-2-2 51,11-3 1,1-4 34,4-6 1,5 0-106,1 0 0,5 0 58,0 0 0,-3-4-44,2-1 0,-6-7-20,1 2 0,2-4 22,-1-6 0,-3 4-25,-7-4 0,1 4-2,-7 1 1,6-1-9,-5-4 1,-1 9-24,-4-4 0,4 5 36,1 1 1,-5 2-34,-5 7 0,-6 0 24,6 0 1,-6 2-30,0 3 0,-2 3 29,-2 6 1,-2-2-30,-2 3 1,0-4 22,-6 9 0,6-4-15,-6-1 1,7-6-7,-2 1 1,-2 0 14,2 5 0,0-6 25,5 1 1,2-6-27,3 0 0,-2-2 32,7-2 0,5 0-24,4 0 0,6 0 42,-6 0 1,7 0-5,-1 0 0,3 0 5,1 0 1,-1-5 49,-4 0 0,4-6-71,-3 1 1,-4 2 56,-2-2 0,3 0-42,-3-4 0,1-1 71,-5 0 0,-7 5-11,-3 1 45,3-1-132,-7-5-6,-1 0 0,-13 2-73,-6 4 0,-2 2 63,1 7 1,2 0-80,-7 0 1,7 2 52,-1 3 0,3-2-9,1 7 0,0-1 15,0 6 0,2 0-12,4-1 1,-3 3 44,7 2 0,0-2-29,5 2 0,2-2 61,3-3 1,3 1-51,7 0 1,1-5 46,4-1 0,-2-5-39,6 1 1,-4-4 87,4-1 0,-4 0-76,4 0 1,-4 0 33,4 0 1,-4-6-2,5-4 0,-7-3-19,1-2 1,-3-1 24,-1-4 0,5 2-20,-1-6 0,6 4 50,-6-4 0,6 4-46,-5-5 0,6 1 23,-2-5 1,4 1-17,1 3 0,-4-2-62,-1 2 0,-1-3 36,2-1 1,-2 4 0,-4 1 1,-4 4-111,0-4 1,-2 6 68,-8-2 0,1 9-283,-1 1 236,-3 0 0,4 0-144,-6 1 164,0 5 0,-2-1 54,-2 10 0,0 0-46,-5 10 1,-1-2-1,-5 12 1,-1 1-12,-4 8 0,2-1 19,-6 6 1,4-5-39,-4 5 1,4-4 38,-5 4 1,6-7-62,-6 3 1,7-4 38,-1-2 0,7 1 46,3-1 1,5-6-37,-1-4 93,4-2 1,2-9 24,4-3 0,3-4-93,7-1 0,1-8 62,4-6 1,3-1-39,6-5 0,1-3 109,-1-1 1,5-4-91,1-1 1,2 4 16,2 1 0,-4-1-3,9-4-26,-10 6 0,9-5 0,-6 5 0</inkml:trace>
  <inkml:trace contextRef="#ctx0" brushRef="#br0" timeOffset="20589">15170 2159 6920,'-10'0'-372,"1"0"426,-3 0 1,-1 0-20,-2 0 0,1 7 14,-1 3 0,0 3-97,1 1 0,-3 1 84,-2 0 0,7 1-64,-3 4 1,6-4 57,-1 4 0,-2-4-113,8-1 87,-1 6 0,6-5-7,4 4 0,5-9 42,10-1 0,-2-7-30,6 2 0,-4-3 119,4-2 0,1-2-107,4-3 1,0-3 77,1-7 1,-2 1-61,-4-1 1,2 0 110,-6 1 0,-1-1-79,-4 0 0,-2 1-6,-3-1 0,-4 0-134,-6 0 1,-1 2 84,-4 4 1,-5-3-278,-9 7 1,-3 0 125,-2 5 0,-4 0-281,4 0 416,-4 0 0,-2 7 0,1 1 0</inkml:trace>
  <inkml:trace contextRef="#ctx0" brushRef="#br0" timeOffset="22736">15567 2130 7569,'10'-5'0,"0"0"-775,-7 0 195,3 5 611,-6 0 1,-1 5 85,-4 0 1,-3 6-74,-7-1 1,5 3-33,0 2 0,1 0 31,-6-1 1,5 6-87,0 0 0,0 4 77,-4-4 1,6 1-81,3-1 1,3-4 72,2 3-113,0-2 91,7-3 1,2-5 10,11-4 0,-4 1-15,4-1 0,3 0 20,1-5 0,-1-7-17,2-2 1,-7-5-8,1 0 1,-2-1 10,-3 0 1,1-4 20,0-1 0,-1 1 6,1 4 0,0-5-23,-1 1 1,0 4-19,-5 5 0,-1 2 31,-3-2 11,-3 4-12,5 6-35,-7 0 0,0 6 22,0 4 0,-5 3-60,0 2 0,-5-1 30,5 1 1,0 0-6,5 0 1,0-1-4,0 1 0,0 0 17,0-1 1,0 1 21,0 0-35,0-1 24,0 1 0,2-7-9,3-3 1,-2-3 36,7-2-22,0 0 0,4-5 1,1 0 1,1-6 49,4 1 0,-4-5-52,4-4 0,1 2 53,-1-2 0,4 2-45,-4 3 1,4-6 38,-4 0-40,-1 1 1,1 6-1,0 1 8,-2 2 0,-4 6-8,-4-6 1,3 7-3,-3-2 0,-2 3 8,2 2 10,-7 0-50,10 0 0,-11 7 32,3 2 0,-4-1-90,-1 2 1,-1 0 81,-4 5 1,2 4-84,-7 1 1,7 0 53,-2-6 1,1 1-6,0 0 0,2-1 48,-3 1 0,3-5-41,2 0 0,2-7 49,3 2 1,-2-4-43,7-1 0,0 0 75,4 0 0,-4-1-57,0-4 0,0-3 13,5-7 1,-1 0 11,1 1 0,0 2 0,-1-2 1,-4 7 3,0-8-19,0 4 0,3 1 41,-3 0-37,3 7 0,-10-4 18,7 7-34,-7 0 1,4 7-2,-7 3-21,0 3 0,0 2-9,0-1 0,0 1 15,0 0 1,0-6 14,0 1-13,0 0-5,0 5 31,0-7-11,6-2 1,2-6 2,7 0 1,-5-6-2,0-4 1,-1 2 1,6-2 1,0 0-4,-1-4 1,1 4-2,0 0 0,-5 7 0,-1-2 0,1 3 0,5 2 0,-2 7 0,-3 3 0,-2 3-19,-3 1 0,-4 1 18,4 0 0,-1-2-1,1-3 0,-2 3 32,7-3 0,-5-4-32,4-1 1,1-3 61,5-2 1,0 0-55,-1 0 1,6 0 53,-1 0 1,6-5-43,-5 0 1,-1-5-10,-4 5 0,-1-6 24,1 1 1,0-3 3,0-2 0,-1 0 24,1 1 1,-2-1-39,-3 0 0,3 1 62,-3-1 0,-4 0-54,-1 0 1,2 6-10,-2-1 1,-1 5 68,-4-5-136,0 7 1,-6-4 24,-4 7 1,-3 0-8,-2 0 0,1 0-16,-1 0 1,0 7 42,1 3 1,-1 3-86,0 1 1,0 1 65,1 0 1,4 1-26,0 4 0,2-2 19,-2 6 0,4-6-11,6 2 33,0 3 0,0-7 2,0 4 1,6-6 24,4-4 1,3-2-37,2-3 1,4-3 74,1 3 0,4-4-64,-4-1 1,5-5 18,-6 1 0,7-6-5,-1 5 0,-2-7 26,1 3 0,1-4 6,4-2 0,-4-5 10,-1 1 1,-4-3 66,4 3 0,-6 3-92,2-4 0,-6 4 54,-4 1-4,3 0-73,-11 0-15,4 1 0,-12 6-14,-4 3 0,-5 3-58,-4 2 0,1 0 91,-7 0 1,7 7-105,-1 2 1,-1 0 48,6 0 0,-4 1-41,8 5 0,-2 1 57,3 4 1,-3-4-43,7 4 1,0-2 46,5 1 1,0-2-1,0 2 0,2-7 62,3-3 1,3 0-70,7 0 0,-1 0 62,1-4 0,6-4-49,4 4 1,-2-3 48,1-2 0,-4-2-34,4-3 0,1 4 43,4-4 1,-4-4-39,-1 0 0,-1-6-1,2-5 1,1 4-2,-7-4 1,6-1 2,-6 2 1,1-1-8,-5 5 0,-1 1 7,1-1 0,-5 7 38,0 3-39,-7 3 1,5 2-2,-3 0 0,-3 2-20,3 3 0,-4 3-1,-1 7 1,0 4 0,0 1 0,0 1-4,0-1 0,0-4 18,0 4 1,0-4-14,0-1 12,0-1 1,2-1-23,3-3 39,3-3 0,7-7-20,-1 0 1,-4 0 10,0 0 1,-2-2-23,2-3 1,3 2-4,-3-7 0,-2 5-3,2-5 0,-2 5 13,2-4 1,3 1 9,-4-2 1,0 2-13,0 3 0,-4 3 121,5-3-119,-7 3 7,4 2 12,-1 0 1,-4 2 9,3 3 1,-3 3 14,-2 7 0,1-5 12,4-1 1,-2 1 14,7 5 1,-2-5 39,2 0 1,8-6-34,-3 6 1,3-6-338,-3 0 0,6-2 182,3-2 1,-1 0 126,2 0 0,-6-6-33,6-4 1,-7 2 46,1-2 0,-7 0-41,-2-5 0,-6 5 81,6 1 1,-7-1-53,2-5 3,-3 0 0,-2 1-37,0-1 1,-2 5-5,-3 0 1,-3 7-3,-6-2 1,-9 4 23,-7 1 0,1 5-105,-5-1 0,-2 8 89,1-2 1,1 3-140,5 1 1,4 1 67,1 0 1,6 4-63,-2 1 1,5 0 84,6-6 0,1-4-3,3 0 1,3 0 27,-3 4 1,3-4-31,2 0 0,9-7 47,5 2 1,1-3-41,5-2 1,2 0 97,3 0 0,3 0-45,1 0 0,-1-2 80,-4-3 0,4-1-67,-3-4 0,2-3 2,3 3 1,-2-8-5,-4-1 1,4-8-11,-4 3 1,-1-5 24,2-6 0,-6 4-22,6-3 1,-2-4 5,1-1 0,4 3-6,-4 2 0,-2 3-67,-3 1 59,4 8 0,-7 0 0,4 8-13,-4-1 0,-6 7 6,0 3 0,-5 3 6,5 2 1,-7 2-42,2 3 0,-5 5 36,-5 9 0,-3 4-54,-7 6 0,-5 7 48,1 4 0,-7 4-20,1 5 0,2 3 12,-1 7 1,1-5-53,-1 0 0,-3-7-53,8 2 1,-1-8 87,6-2 1,0-8-381,5-2 406,-4 1 0,4-14 0,-5 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20.3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1308 1236 7785,'-9'4'350,"-1"1"0,0 0-262,-5-5 1,-4 2-81,-1 3 0,0-4-3,6 4 1,-3-3-55,-2-2 1,3 5-27,-4 0 0,-1 0 76,1-5 1,-4 0-189,4 0 0,-1-2 40,1-3 0,4 2-46,-4-7 1,9 5-78,1-5 1,7 1-38,-2-6 0,5 0 307,5 0 0,3 1 0,13-7 0,2-2 0</inkml:trace>
  <inkml:trace contextRef="#ctx0" brushRef="#br0" timeOffset="217">1279 603 7569,'-7'9'28,"-1"4"1,-2-12 116,1 4-280,5-3 1,-4-2-596,3 0 730,4 0 0,-6-7 0,7-1 0</inkml:trace>
  <inkml:trace contextRef="#ctx0" brushRef="#br0" timeOffset="1761">3851 1015 6205,'0'8'1026,"0"-1"-508,0-7-436,7-7 1,3 1-64,9-4 0,-2-3 33,2 3 1,4-1-99,2 1 0,-3-3 81,3 3 0,-1 2-68,6-2 1,-1 5 44,1-5 0,-6 7 3,1-2 19,-7 3 0,3 2 7,-6 0 49,-7 0-69,5 0 0,-12 2-18,4 3 1,-5 3 20,-5 7 1,2 0-59,-7-1 0,5 1 22,-4 0 0,0-1-11,0 1 1,-3 0-18,7-1 40,-6 1 0,3-7 1,-2 5-22,0-3 1,5-2 14,-5 2 1,7-5-92,-2 5 82,-3-7-18,6 10 22,-4-11 1,8 6-1,2-3 0,5-3-11,5 2 1,1-2 4,0-2 1,-1 0 95,1 0 1,0 0-89,0 0 1,-1 0 103,1 0 0,-4-6-54,4-4 1,-4-3 1,9-2 1,1 0-25,-1 1 1,1-3 0,-1-2 0,-4 6-49,4-7 1,-6 12 83,-4-7-129,3 4 86,-5 2-25,1 3 10,-3 6 1,-6 2-46,0 2 1,-5 0 24,0 6 1,-6-1-5,1 6 0,2 0-5,-2-1 0,7-4 19,-2 0 0,3-5 12,2 5 0,0-5-35,0 4 17,0-5 1,7 2 0,3-6 1,4 0 18,6 0 1,1-5 2,4 0 0,2-4 0,-2 4 1,-2-5 30,1 5 1,-6-5-40,2 5 0,1-4 18,-1 4 1,-1-5-12,-4 5 0,-5-2 15,0 3-1,-7 2 69,10-5-93,-11 7 1,4 7 15,-6 3 0,0 3-24,0 1 0,-6 1 21,-4 0 1,2 1-44,-2 4 0,0-4 39,-5 4 0,1 1-38,-1-1 1,0 4 27,0-4 0,-4 6-59,-1-2 1,-7 4 3,-3 1 0,-1 6-7,-8-1 0,5 2-114,-6-2 1,8-1 88,-3 6 1,4-6-107,2 1 0,6-5 28,4-4 0,2-4-179,3-6 352,5-7 0,-4 5 0,5-5 0</inkml:trace>
  <inkml:trace contextRef="#ctx0" brushRef="#br0" timeOffset="2292">5556 1191 7237,'-8'2'150,"3"3"172,-3-3-292,0 4 0,-7-4-111,1 3 0,-1-4 103,0 4 0,1-3-62,-1-2 1,0 0 75,0 0 1,1 0-68,-1 0 0,0 0 44,1 0 1,-1 0-29,0 0 0,5-2 20,1-3 0,0 2-9,0-7 1,-3 5 29,7-4-10,0-1 0,5-5 23,0 0 0,0 1-20,0-1 1,5 0 69,0 1 1,7-6-61,-3 0 0,5-6-20,0 2 1,1 1 23,0-2 1,1 2-109,4-1 0,-4-4 51,3 4 0,3 1-10,-3-2 0,3 7-89,-3-1 1,-3 2 60,4 3 0,-5-1-124,-5 0 0,3 6 34,-4-1 0,0 7-126,0-2 0,-4-2 278,5 2 0,0 0 0,5 5 0</inkml:trace>
  <inkml:trace contextRef="#ctx0" brushRef="#br0" timeOffset="2961">6159 1191 6502,'8'0'340,"-1"0"997,-7 0-1308,-13 0 0,8 2 57,-10 3 1,4-3-97,-4 3 0,0-2 60,1 2 1,-1-4 70,0 4-111,-6-3 0,5-2-134,-4 0 0,5-2 65,6-3 0,-3 2-60,7-7 1,0 0 65,5-4 1,0 2 37,0-2 1,2 2-152,3-7 0,5 1 82,9-2 0,-2 2-179,2-6 0,1 4 64,-6-5 0,4 7-266,-8-1 465,3 3 0,2-6 0,0-1 0</inkml:trace>
  <inkml:trace contextRef="#ctx0" brushRef="#br0" timeOffset="3169">6174 721 6451,'-15'0'0</inkml:trace>
  <inkml:trace contextRef="#ctx0" brushRef="#br0" timeOffset="3784">6335 1324 7569,'15'0'-320,"0"0"1,0 0 0,-1 0 541,1 0 0,6 0-101,4 0 1,2-5-80,3 0 0,-1-7 26,1 3 1,1 1-16,3-2 1,-3 0-11,3-5 0,-4 5-16,-6 1 1,2-1 14,-6-5 1,4 5-56,-4 1 1,1 4 42,-1-5 0,-5 5-138,-1-5 154,1 7-123,-7-4 0,0 6 21,-3-4-145,-3 3 40,-2-4 149,6-1 1,-4 4-14,3-7 1,-3 5 46,-2-5 1,0 5-45,0-4 1,4-3 45,1-7 1,2 1-33,-2-7 0,-2 6 123,7-6 1,-5 2-72,5-1 0,-6-4 11,6 3 0,-5 3-21,5-3 0,-2 2-5,2-1 0,3-2 17,-3 6 1,-2-5-17,2 6 0,-5-1-10,4 6 0,-5-1 9,1 0 0,-2 2-40,2 3 35,-4-3 1,-1 7-81,-9-4 1,-4 3-42,-2 7 0,0-1 101,0-4 0,-4 3-156,-1-3 1,-4 4 38,4 1 1,-6 0-240,1 0 136,-2 6 90,4-4 0,-5 6 126,4-3 0,2 3 0,1 7 0</inkml:trace>
  <inkml:trace contextRef="#ctx0" brushRef="#br0" timeOffset="5026">956 2500 7312,'-15'0'-578,"5"0"908,0 0-195,1 0 0,-11 1-33,0 4 0,1-3 6,4 3 1,-5-2-90,1 2 1,-2-2 78,1 7 0,4-5-111,-4 5 15,4-1 1,1 6 27,0 0 0,7 0-73,3-1 1,-1 3 48,1 2 0,0-2-74,5 2 0,6 2 92,4-1 1,5 0-43,5-6 0,2 1 26,8 0 0,1-7-33,3-3 1,4 1 65,6-1 0,-2-5 3,-3-5 1,-3-6 82,-6 1 0,-7-3-63,-4-2 0,-2-4 73,-3-1 1,-1-4-86,-3 4 0,2-5 15,-8 6 0,1-7 6,-5 1 1,0 4-117,0 1 1,-6 4 34,-4 1 1,-5 1-113,-4-1 0,-4 5-195,-6 0 1,-3 7 140,-2-2 0,3-1 174,-3 1 0,3 0 0,1 5 0</inkml:trace>
  <inkml:trace contextRef="#ctx0" brushRef="#br0" timeOffset="5944">5351 2411 6617,'8'0'1420,"-2"0"-1316,-19 0 0,3 0 8,-9 0 1,-2 2-119,1 3 1,-6-3 98,1 3 1,-2-2-65,-3 2 0,6-2 15,-1 7 0,2-5-117,-1 4 0,-2-4 3,6 5 0,1-7 59,4 2 0,0 2-278,0-2 236,7 0 0,0-4-131,3 4 132,4-3-37,-6 4 1,9-6 49,3 0 0,-2 5 21,7 0 1,-5 5 11,4-5 0,1 5-26,5-5 1,0 4 79,-1-4 1,1 7-92,0-3 115,-1 5 0,-4 0-81,0 1 1,-7 0 81,2-1 0,-8 3-64,-2 2 1,-6-1 45,1 7 1,-3-6-44,-2 6 0,-5-1 10,1 6 0,-6-6-38,6 1 0,-6-2 35,6 1 1,-3-3-144,3-6 1,1 0 76,-7-1 0,7-4 47,-1 0 0,-4-7 0,0 4 0</inkml:trace>
  <inkml:trace contextRef="#ctx0" brushRef="#br0" timeOffset="166272">3072 16 7569,'0'-9'-256,"0"3"198,0 19 1,0 0 132,0 16 0,0 6 126,0 14 0,0 11 64,0 14-538,0 6 1,-6 13 339,-4 0 1,6-42-1,0 1-13,-1 1 1,0 1 0,1 5 0,0 0-49,-1 6 0,0 2 1,-2 3-1,1 1-271,1 2 0,0 1 0,-1 6 1,1 1 224,0 2 1,0 1 0,-1 4 0,0 0 23,4-4 1,0-1 0,-3 7 0,0 1-47,2 0 0,1 0 0,-1 0 0,1-1-12,2-3 0,0-3 0,-2-8 1,-1-1-8,1-1 1,-1-1 0,0-5 0,1-2-102,2-7 1,0-1 0,0-4 0,0-2 97,0 37 0,-1-14-148,-4-12 1,3-10-135,-3-9 366,4-7 0,1-7 0,0-4 0,0-7 0,0-6 0</inkml:trace>
  <inkml:trace contextRef="#ctx0" brushRef="#br0" timeOffset="167505">7335 1868 7569,'20'-2'-218,"-1"-3"1,1 3-295,-5-2 1,4 0 462,1-1 1,4-1 88,-4-4 1,4-3 66,-4 3-101,-1-3 1,-4 3 31,0 0 0,-5 7-26,-1-2 1,-5 2 152,1-2-122,-4 4 410,-1-6 0,-6 7-334,-4 0 0,-3 0 53,-2 0 0,-6 5-57,-4 0 0,-4 0 30,-5-5 0,-5 5-36,-10-1 0,-5 6 92,-10-5 0,-8 2-80,-6-2 1,-1-4 102,6 4 1,4-2-110,1 2 1,-4-1-254,-12 5 0,1-4 189,-10 5 0,3-5 72,2 5 0,-8 0-123,45-3 1,-1 0 0,-4 1 0,-1-1-160,-2 0 1,1 1 0,-1-1 0,2 0 157,3 1 0,0-1 0,-2-2 0,-1 0 23,-4 0 1,0 0 0,2-1 0,0 1-62,0 3 0,0-1 0,1 0 0,0-1-26,5-1 0,-1 0 1,-9 2-1,0-1 56,-1-1 1,1 0 0,-3 1 0,1 1-43,4 0 0,-1 1 0,-5-1 1,-1 0 29,2 0 1,0 1-1,-2 2 1,0 0-40,-1-1 1,1 1-1,5 1 1,2 0 45,0-1 0,-1-1 0,-1 0 0,-1 0-268,-5 3 0,1 1 1,2-4-1,1 0 269,3 0 1,1 1 0,2-2 0,-1-1-3,1-2 0,1 0 1,-3 1-1,1-1-7,1-2 1,0-1-1,4 3 1,1 0-175,-44 0 1,1 0 118,-1-5 0,46 0 0,0 0 35,-46 0 0,1-5-136,14 0 0,3-5 71,7 5 0,-6-5-40,1 5 0,-10 0 61,4 5 1,3 0 1,12 0 0,-1 0-11,6 0 0,-6 2 0,1 3 1,-1-2 237,2 7 1,2-7-224,7 2 0,2 2 82,3-2 1,2 1 278,3-1 1,2-3-430,-7 3 1,6-2 570,-1 2 1,4-4-636,1 4 1,6-3 191,4-2 20,3 0 0,5 0 0,3 0 0,3 0 0,-3 0 0,-3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4:08.6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5057 3616 7569,'0'15'-863,"0"-5"902,0 0 1,0-5 274,0 4-249,6-5 0,-2 7 12,5-6 1,-4 0 1,5-5 0,0 0-28,5 0 1,-4 0 18,4 0 0,-2 0-102,11 0 1,-4 0 59,4 0 1,1-5-70,4 0 1,4-5 54,-4 5 1,2-6-11,-11 1 1,4 2 21,-4-2 0,-5 2-10,-5-2 0,-6-1 23,6 6-19,-6-6 0,2 7 0,-6-6-21,0 7-1,-6-10 0,-3 11-23,-5-2 0,-3-3 35,-2 2 0,2-1-69,-2 1 1,2 1 58,3-5 1,4 4-80,0-5 69,0 0 0,2-5-32,3 1 1,4-6 39,1 1 0,0-6-2,0 5 1,5-6 31,-1 2 0,8 1-39,-2-2 0,-2 6 51,2-6 0,-7 7-40,2-1 0,-4 2 1,-1 3 1,-6 6 4,-4 3 0,-5-2-107,-4 2 1,-2 0-13,-4 5 0,-3 7-159,4 3 0,-2-2 272,1 2 0,-3 6 0,6 7 0</inkml:trace>
  <inkml:trace contextRef="#ctx0" brushRef="#br0" timeOffset="601">5527 4543 7569,'0'8'-762,"0"-2"665,0-6 1,-6 2 274,-4 3 1,-3-4-69,-2 4 0,-5 2-54,1-2 0,-7 6 0,1-1 1,-1-2-121,2 2 1,-4-2 92,3 2 1,4 3-3,2-3 0,2-2-102,2 2 100,1-1 0,1 1-125,3 0 108,3-7 1,7 6-93,0-5 86,0-2 1,7 6-44,3-3 1,3-3 36,1 3 1,3 3-1,2 2 0,-2-2 18,2 2 0,-2-1-21,-3 6 0,-5 1 128,-5 4 4,-2-4-119,-2 12 1,-8-5 65,-7 6 0,-6 1-44,-8-1 0,-6 5-42,1 1 0,-7 6-24,2-2 0,-2-3-113,2-2 1,-4 0-578,4-4 728,-3 2 0,-2-9 0,0 7 0</inkml:trace>
  <inkml:trace contextRef="#ctx0" brushRef="#br0" timeOffset="1378">1044 1941 6020,'0'-8'549,"2"-1"-407,2 5-23,-2 2 84,5-11-67,-1 11 93,-4-11-157,4 12 1,-12-6 26,-4 7 0,-5 0-22,-4 0 0,-4 0-50,-7 0 1,1 5 18,0 0 1,-1 5-75,1-6 0,1 8-14,4-2 0,1 1 49,3-1 0,4 8-76,-4-3 0,9 3 87,1-4 1,5 1-61,-5 0 0,7 4 43,-2 1 1,5-1-4,5-4 0,3 0 13,7 0 1,6-2-11,4-4 1,4 0 21,5-5 0,4-2-17,6 3 0,0-8 56,0-2 1,-5-7-50,1 3 1,-13-6 92,3-5 0,-11 4-19,1-4 0,-5-1-19,-6 2 1,3-3-132,-7 3 1,0 2 66,-5-2 1,-2 4-80,-3 5 1,-8-1 63,-7 6 0,-6-5-314,2 5 1,-4 0 5,-1 5 319,-7 0 0,5 0 0,-5 0 0</inkml:trace>
  <inkml:trace contextRef="#ctx0" brushRef="#br0" timeOffset="1800">882 3925 7569,'0'-15'-681,"0"1"495,0-7 0,5 4 0,2-4 300,1 0 0,2-2 38,4-7 0,-4 3-106,0 2 1,-2-3-182,2 4 1,1-4 61,-6-1 1,5 6 72,-5 3 0,13-3 0,-2 1 0</inkml:trace>
  <inkml:trace contextRef="#ctx0" brushRef="#br0" timeOffset="2577">970 4748 6652,'-9'0'292,"-1"0"1,5 7-195,-5 3 1,0-2 69,-4 2 1,-3-6-68,-2 6 1,1 0 109,-7 5 1,6-5-92,-6-1 1,2 1-62,-1 5 1,-2-5-99,6-1 0,-4-5 48,4 1 0,0 1-143,6-1 1,4 0 61,0-5 0,5-2-67,-5-3 0,7 2 28,-2-7 0,4 1 27,1-6 0,1 0 50,4 0 0,5-1-1,10-3 1,-4 2 74,3-2 1,4 2-75,2 3 0,-2 4 85,1 0 1,1 7-67,4-2 0,-4 3 124,-1 2 1,-6 0-105,2 0 1,-9 7 81,-1 3 1,-7 3-77,2 1 1,-7 6 3,-7-1 1,-3 6-57,-12-5 1,-1 6 61,-4-2 0,-1 4-89,1 1 0,4 1 75,1-1 1,1 1-82,-1-1 1,-3 0 57,8 1 1,-2-1-107,1 1 1,4-1 57,-4 0 1,5 1-4,6-1 1,-3-6-59,7-3 81,0 2 0,7-5-52,3 2 0,5-7 36,9-2 1,-1-7-128,7 2 0,4-4 187,5-1 0,7 7 0,-3 1 0</inkml:trace>
  <inkml:trace contextRef="#ctx0" brushRef="#br0" timeOffset="51813">1103 1368 7569,'-15'8'1023,"0"0"-735,1-3 0,-1-4-104,0 4 0,1-3-91,-1-2 1,0 0 63,0 0 1,1 0-259,-1 0 1,0-5-126,1 0 0,1-1 149,3 1 1,-2-3-380,7-7 1,1 0 205,4 0 0,0 1 250,0-1 0,0-6 0,0-2 0</inkml:trace>
  <inkml:trace contextRef="#ctx0" brushRef="#br0" timeOffset="52079">941 662 8869,'-15'0'61,"6"0"-93,-1 0 0,5 0-335,-5 0 140,7 0 227,-4 0 0,1-7 0,-2-1 0</inkml:trace>
  <inkml:trace contextRef="#ctx0" brushRef="#br0" timeOffset="-849">5380 2117 7588,'0'-15'150,"2"1"-128,3-1 0,1-1 9,4-4 0,3 2-6,-3-6 0,1 4-16,-1-4 1,3 1-15,-3-2 1,-2-3-56,2 4 1,0 1 84,4-1 0,-4 6-61,0-2 0,-7-1 50,2 1 1,2 5-51,-2 6 38,0-1-19,-5 2 0,-2 1 28,-3 7 0,-3 0 1,-7 0 1,-8 12 0,-6 2 0,-7 11-9,-8-1 1,-7 4-52,-3 1 0,-1 1 50,1-1 1,3 6-227,7-1 0,2-5 72,3-4 0,3-2-164,6 1 315,1 4 0,-1-12 0,1 5 0</inkml:trace>
  <inkml:trace contextRef="#ctx0" brushRef="#br0" timeOffset="53867">4954 1103 7468,'6'-15'145,"-2"5"-69,5 1 0,0-1 45,0-5 1,5 0-41,-5 1 1,4 1 61,2 3 0,5-3-50,-1 3 1,1 2 33,-5-2 1,-1 7-26,1-2 0,0-2-32,-1 2 0,-4 1-20,0 4 1,-7 1 49,2 4 0,-2-2-182,2 7 108,-3 0 0,-2 5-91,-10-1 0,2 3 64,-2 2 0,0-2-74,-4 2 0,-1-2 9,0-3 0,1 1-40,-1 0 1,0-1 30,0 1 1,2 0-91,4-1 93,-4 1 0,9-2-9,-6-3 57,7 3-24,-3-11 0,7 4 80,4-6 0,3 0-73,7 0 1,6-1 186,4-4 1,-2 1 39,1-5 0,1-1-125,4-5 0,0 2-8,1 3 1,-2-3-14,-4 3 0,2-3-20,-6-1 0,-1 4 27,-4 0 0,0 2-176,0-2 142,-1 4 1,-6 4-205,-3-3 129,4 3-47,-8-4 0,4 6-18,-10 0 1,2 5 59,-7 0 1,5 4-16,-5-4 1,5 5 31,-4-5 0,5 6 18,0-1 1,-3-2-36,2 2 1,0-5 96,5 5 0,0-5 18,0 5 0,0-5-83,0 4 1,2-5 113,3 0 0,3-2-57,7-2 1,4 0 78,1 0 1,-1 0-93,-4 0 0,0-5 59,-1 0 0,1-6-43,0 1 0,0 2-13,-1-2 1,1 5 35,0-5 19,-1 1-95,1-6 1,-2 5 47,-3 0 0,-2 7-43,-3-2 41,-3 4-51,4 1 46,1 0-26,-6 6 1,6 2 8,-7 7 1,0 0 6,0-1 0,-7 6-61,-2 0 0,-5 4 54,0-4 0,-3 4-60,-2-4 0,-4 6 51,-6-2 0,-2 2-123,-4-1 1,-1 1-28,-3-6 0,-7 6-110,7-2 0,-5-7-581,10-3 854,-1-2 0,6 2 0,0 1 0</inkml:trace>
  <inkml:trace contextRef="#ctx0" brushRef="#br0" timeOffset="54464">6145 1294 7350,'0'8'3,"0"-1"40,0-1 1,-7-4 89,-3 3 1,2-2-104,-2 2 1,0-3 40,-4 2 1,4 3-69,0-2 1,0 0 49,-4-5 0,-1 0-104,0 0 0,5 0 9,1 0 0,-1 0 49,-5 0 0,5 0-30,1 0 1,4 0 43,-5 0 0,7-2-135,-2-3 117,3-3 1,2-7 82,0 1 0,2-1 25,3 0 1,3 1-58,6-1 1,0-5 29,-5 1 0,4-1-44,-3 5 1,3-4-60,2-1 1,-5-1 69,0 1 1,-1 4-80,6-4 0,0 2 71,-1-1 0,1 3-153,0-4 0,0-3-23,-1-1 1,6 2 117,-1 3 0,-4-2 8,-5 1-15,0 0 1,4 7 69,1 3-68,-7 4 5,5 6-125,-11 0 1,11 0 34,-3 0 1,3 5 20,2 0 1,-1 5-192,1-6 1,0 8 58,-1-2 1,6-2 215,0 2 0,6-1 0,-3 6 0</inkml:trace>
  <inkml:trace contextRef="#ctx0" brushRef="#br0" timeOffset="54875">6747 1309 7569,'0'8'-288,"0"0"442,0-3 173,0-3 22,0 4-163,0 1 1,-1-6-27,-4 4 1,1 2-141,-5-2 1,-1 1-16,-5-1 0,0-3 67,1 3 1,-1-4-231,0-1 125,-6 0 0,5 0-143,-4 0-35,4 0 232,1 0 0,7-6-13,3-4 0,3 2-81,2-2 1,2-2 87,3-7 1,3 1 1,7-7 1,1 6-106,4-6 0,-2 7 85,6-1 0,-6-2-364,2 1 1,1 0 153,-1 6 0,-1-1 213,-4 0 0,6 1 0,2-1 0</inkml:trace>
  <inkml:trace contextRef="#ctx0" brushRef="#br0" timeOffset="55065">6850 912 7452,'-8'0'202,"1"-7"0,6 6-482,-4-4 119,3-3-210,-4 6 371,6-5 0,-7 7 0,-1 0 0</inkml:trace>
  <inkml:trace contextRef="#ctx0" brushRef="#br0" timeOffset="55849">6938 1573 7569,'-8'0'-920,"-5"0"964,11 0 1169,-4 0 0,17 0-1061,4 0 0,3-1-117,-3-4 0,1 3 118,4-3 0,2 2-176,8-2 0,-2 3-67,-4-2 1,4 2 123,-4 2 1,-2-5-88,-3 0 0,2 0 65,-1 5 0,0 0-40,-6 0 0,-1-1 39,-3-4 1,3 3-65,-3-3 1,-2 3 64,2 2-155,-7 0-301,4 0 387,-7-6-51,0 4 29,0-4 27,-7 6 9,-1-7 0,-2 1 41,1-4 1,5-3 25,-1 3 1,4-3-30,1-2 0,0 1 99,0-1 1,1-5-66,4 1 0,3-7 102,7 1 1,0-3-72,0-1 1,1 0 33,3-1 1,-2-4-48,2 0 1,-7-2 14,-2 1 1,-1 4-118,6-3 1,-5 3 62,0 2 1,-5-1-161,4 1 0,-4 1 45,5 3 0,-7-1-50,2 7 0,-1-1 52,0 5 1,-2 6 28,3-1 1,-3 5-62,-2-5 154,0 7 1,-2-4-8,-3 7 1,-3 0-56,-7 0 1,1 2 75,-1 3 0,-6-2-51,-4 7 0,-3 0-137,-1 4 0,-2-4 84,-3 0 0,1 0 73,-6 5 0,6-1 0,-3 1 0</inkml:trace>
  <inkml:trace contextRef="#ctx0" brushRef="#br0" timeOffset="56998">2984 0 7569,'8'7'-357,"5"-5"-445,-3 3 652,-3 3 346,6 0 0,-10 7-183,7-1 1,-7-4-12,2 0 0,-3-5-29,-2 5 49,6-1 1,-4 1 0,3 0 35,-4 1 0,-1 4 11,0 5 1,0 3-2,0 6 0,-1 7 2,-4 3 1,3 5 92,-3 5 0,-3 5-85,-2 10 0,-3 4 5,-1 11 0,4 11-189,5-40 0,0 3 1,0 2-1,-1 2 150,-4 6 0,0 2 0,2 2 1,0 3-237,-2 7 1,0 3 0,-1-2 0,1 2 222,0 5 0,0 1 0,-2 11 0,0 1-363,5-30 0,1 0 1,-1 2-1,-1 4 1,-1 1-1,0 1 345,1 2 0,0 1 1,0-1-1,-1-4 0,-1 0 1,1 0-4,-1 6 1,0 0-1,0 0 1,2-3 0,0-1-1,0 0-31,0 1 0,0 0 0,-1-1 1,1 1-1,0 0 0,0 0 23,-2-3 1,0-1-1,0 0 1,2 0 0,0 0-1,0 0-227,0-2 0,-1-1 0,1 0 0,2-3 0,0 0 0,-1 0 213,-1 0 0,-1 0 1,1-1-1,-1 29 1,0-2-58,-1-1 1,1-2 59,3-7 0,2-2 0,0-4 0,0-2 0,2-5 1,1-1-57,-2 2 1,1-1-1,-1-9 1,2-1 137,3-8 0,1-2 0,1 34-220,5-16 1,3-11 53,7-17 0,4-17 571,7-14-478,6-25 0,8-15 0,8-21 0</inkml:trace>
  <inkml:trace contextRef="#ctx0" brushRef="#br0" timeOffset="60952">7835 1632 7569,'-7'8'-688,"6"-1"679,-12-1 0,5-4 85,-7 3 1,5-2 103,0 2 14,0-3 82,-4 4-202,-1-6 1,5 0 229,0 0-193,1 0 0,-6 0 62,0 0 0,-1 0-48,-4 0 1,4 0 14,-4 0 0,2 0-13,-1 0 1,2 0-93,-2 0 1,-2 0 32,1 0 1,-6 0-20,1 0 0,-4 0-80,-5 0 1,-4 0 64,-6 0 0,0 0-39,0 0 0,-5 0 58,0 0 1,-2-1 3,2-4 1,4 3-20,-4-3 1,3-1 11,2 1 1,-2-2-12,-3 2 0,-8 4 13,-7-4 0,0 3-10,6 2 0,-1-5 8,0 0 1,5 0-61,0 5 1,0 0 54,-4 0 1,-3 0-110,-3 0 1,4 0 44,-4 0 0,4 0 36,1 0 0,5 0 34,0 0 0,5 0-36,-5 0 0,5 0 14,-5 0 1,1 0-13,-6 0 0,0 0 30,0 0 1,7 0-18,3 0 1,3-5 3,2 1 0,-5-1-11,0 5 0,-2 0 2,2 0 0,-4 0-27,-11 0 0,3 0 26,-2 0 1,7 0-83,2 0 1,12 1 73,-2 4 0,-2-3-21,-3 3 0,0-4 13,5-1 1,-2 5 57,-3 0 0,2 0-37,-7-5 0,5 0 6,-5 0 0,12 0 25,-2 0 1,3 0-39,-3 0 1,-1 0 28,1 0 1,-6 0-19,-4 0 0,-5 0-27,-5 0 1,4 0 25,-4 0 1,4 0-72,1 0 1,0 0 42,0 0 1,1 0-8,-1 0 0,0 0-74,0 0 1,0 0 48,1 0 0,5 0-62,4 0 0,2 0 72,-2 0 1,3 0 21,-3 0 0,-3 5-31,-2 0 1,-8 5 47,-2-5 1,-4 4 46,4-4 1,0 5-80,6-5 0,4 2 59,0-3 1,-2-2-42,-7 3 0,2 1 80,-3-1 0,2 0-63,-1-5 0,4 5-32,0 0 1,7 0 34,8-5 1,0 5-32,0 0 1,-5 1 6,0-1 1,-7-3-4,2 3 1,-3 1-40,-2-1 0,7 5 46,3-5 0,3 1-102,2-1 0,5-1 85,0 5 0,4-5-127,-4 1 1,2 1 71,-3-1 0,-2 2-17,3-3 0,-2-2 22,2 3 0,-2 1 100,7-1 1,1 0 10,8-5 1,-1 0-87,7 0 0,-1 0-105,5 0 1,1 0 17,-1 0-256,7 0-311,1 0-419,7 0 402,13 0 0,5-6 706,17-4 0,2-3 0,7-2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5:46.9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354 941 7569,'8'0'36,"-2"0"13,-6-6 9,-6 4 1,-2-4-40,-7 6 0,0 0 89,1 0 0,-6 0-141,0 0 1,-1 0 111,2 0 0,-3 6-77,-2 4 0,-2 3 53,6 2 1,-1 0-114,1-1 0,7 3 64,-6 2 1,10-1-81,-5 7 0,4-7 49,0 1 0,-1 2 43,6-1 1,0 0 0,5-6 1,0 1-3,0 0 1,2-5-10,2-1 1,5-5 22,5 1 1,6-4 6,-1-1 1,8-1 35,-3-4 0,5-4 10,6-5 0,-4-6 106,3 1 0,-3-6-88,-1 5 0,-8-4-35,-2 4 1,-5-4 80,-5 4 1,1 1 333,-6 4-253,0 0-340,-5 1 95,-7-1 0,-1 7 94,-7 3 1,1 3-173,-1 2 1,0 0 20,1 0 1,-1 7-132,0 3 0,0 3 40,1 1 0,4 1-18,0 0 0,2-1-9,-2 1 0,-1 0-37,6-1-47,0 1 83,-2 0 118,6 0 0,-4-7-116,10-3 287,-4-4-130,12-1 0,-4-5 179,5 0 0,-4-6 6,0 1 0,-2-3 8,2-2 0,3 1-96,-3-1 0,8-1 22,1-4 1,3-1 43,-3-4 0,4-7-76,6 2 0,1-10 53,-1-5 0,4-4-47,-4-4 0,4-5 74,-9 4 1,3 2-97,-3-2 1,4 5-61,-4-5 1,4 7 54,2-2 1,-6 3-68,1 2 1,-8 5-10,3 0 0,0 8 69,-6 1 0,4 3 22,-8 7 1,-3 5-15,-2 6-43,-4 5 51,6-2 0,-6 7 7,4 4 1,-10 0-102,-4 10 1,0-2 77,0 11 0,-1 1-91,-5 4 1,0 1 74,1-1 0,1 1-81,3-1 1,-3 5 48,3 1 1,-3 5 0,-2 0 1,-1 4-14,-4 5 0,4-2-8,-4 7 0,6 0-59,4 5 0,-3-2 72,3-3 0,-3 3-9,-2-3 1,2-4 2,3-1 0,-3-5-1,4-4 1,0 0-4,0-5 0,4-1-111,-5-5 1,7-6-232,-2-3-246,3-4-9,2-8 636,7-1 0,7-20 0,9-3 0</inkml:trace>
  <inkml:trace contextRef="#ctx0" brushRef="#br0" timeOffset="449">1074 1456 7569,'15'-11'-899,"-1"-4"823,1 3 1,5-15 274,-1 2 0,7-11 80,-1-8 1,1-7 307,-2-7 0,3-3-244,-8-2 0,2-1-61,-1-10 1,-5 3-455,-1-13 1,-1 7 18,-8-1 1,0 9-792,-5 6 672,0 2 1,-1 9-977,-4 3 1248,-3 3 0,-14 2 0,-1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6:56.1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15 7275,'0'-8'321,"0"1"-177,0 7-19,-7 0-178,-1 0 52,0 0 1,-5 2 109,3 3 1,2-2-139,-2 7-44,0-7 1,-4 8 89,-1-6-68,0 7 0,1-6 46,-1 4 1,5 2-97,0-8 45,7 1 0,-4 2-52,7 3 108,0-4-16,0 7-5,0-11 1,0 4 29,0 1 0,2 0 3,3 2 0,3 3-10,7-7 0,0 4 1,-1-2 29,1 1 0,-5-3-14,0 5 108,-1-7-51,6 10 0,-7-10 93,-3 7-145,3 0-7,-6 5 1,4 1 1,-6 4 1,-1-2-50,-4 6 0,2-4 84,-7 4-22,0-6-186,-5 3 1,1-1 62,-1 0 0,0-1 82,1-4-316,-1 0 326,-6-7 0,4 5 0,-4-5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5:49.1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1578 1382 8430,'-14'0'362,"-1"0"-208,0 0 1,0 2-5,1 3 0,-7-2-2,-4 7 0,2-5-30,-1 5 0,-1-2-114,-4 1 1,-1 3-46,1-7 0,6 0-45,4-5 1,-3 0 41,3 0 0,-1 0-100,5 0 1,6-2 80,-1-3 1,2-3-55,-2-7 1,3 1 2,7-1 1,0-6-108,0-4 0,2-3-440,3-1 429,3-7 1,7 5 231,-1-3 0,8 3 0,0 1 0</inkml:trace>
  <inkml:trace contextRef="#ctx0" brushRef="#br0" timeOffset="177">1358 677 8334,'0'14'-1510,"0"-5"1630,-7-3-120,-1-6 0,-7 0 0,1 0 0</inkml:trace>
  <inkml:trace contextRef="#ctx0" brushRef="#br0" timeOffset="1424">4136 1074 8367,'2'-10'153,"2"0"1,0 2-48,5-2 0,1-3-85,5 3 1,0 2 45,-1-2 0,8 0-1,2-4 1,-1 1-70,1 3 0,1-3 70,4 3 0,-1 2-65,-3-2 1,1 7 54,-7-2 1,1 3-59,-5 2 50,-1 0 0,-1 2-98,-3 3 0,-3-2 49,-7 7 0,-2 0-137,-3 4 1,-3 1 52,-7 0 1,6 4 43,-1 1 0,0 1-88,-5-1 0,2-4 85,3 4 0,-1 1-4,6-2 0,-5 1-6,5-5 1,-1 3 83,1-4 0,3 4-69,-3-8 0,4-2 95,1 2 0,1-7-49,4 2 1,5-3 4,10-2 1,-2-5 24,6 0 0,-1-6-40,2 1 0,1 2 33,-7-2 0,3 0-26,-3-5 1,-1 6 57,7-1 1,-7 0-52,1-5 0,-3 2 15,-1 3 0,0-3-8,0 4 1,-6-4-33,1-2 29,0 7-82,-2 1 0,0 2 90,-3 0-147,-3 0 113,4 5-69,-6 7 0,0-4 59,0 7 1,0 0-104,0 5 0,0-6 84,0 1 1,0 0-2,0 5 1,0-6 75,0 1 0,0-5-71,0 5 1,2-7 78,3 2 0,3-3-70,7-2 1,-1 0 62,1 0 1,5 0-44,-1 0 0,6-7 81,-6-3 0,8-3-19,-3-1 1,4 4 7,1 0 0,-6 0 0,-3-4 1,1 0-38,-1 5 1,-1-3 8,-4 7-1,-7-6 22,5 9 6,-11-4-30,11 6 0,-12 6-86,4 4 0,-10 3 43,-4 2 0,-4 6-6,-2 4 0,-1 2-65,-4 3 0,2 1 78,-7 3 0,3 4-83,-3 6 0,-1-5 65,6 0 0,-6-6-93,2 1 1,1 2 45,-2-2 0,2 2-173,-1-1 1,-4-4-59,4 3 0,-2 2-57,1-2 1,-1 0 355,6-4 0,-6-1 0,3 1 0</inkml:trace>
  <inkml:trace contextRef="#ctx0" brushRef="#br0" timeOffset="2091">6208 1147 7569,'0'10'-384,"0"0"1,0-5 359,0 4 0,-1-4 237,-4 5 0,2-5-61,-7 5-52,0-7 0,-5 8-1,1-6 1,-1 2-11,0-2 1,1-2 1,-1 7 1,0-7 0,0 2 0,1 2 8,-1-3 0,-1 1-49,-4-5 9,4 0 0,-5 0-7,6 0 0,0 0-63,0 0 0,2-6-21,4-4 0,-3-5 85,7-4 0,0 1-83,5-7 1,2 6 61,3-6 1,8 1-85,7-6 0,4 1 69,-4-1 0,4 3-274,-4 2 0,4-1-354,-4 6 1,-1 1 609,-4 4 0,6 0 0,2 1 0</inkml:trace>
  <inkml:trace contextRef="#ctx0" brushRef="#br0" timeOffset="2342">6164 515 7569,'-8'0'-208,"0"0"371,3 0-31,4 0-549,-6 0 185,0 0 232,6 0 0,-6 0 0,7 0 0</inkml:trace>
  <inkml:trace contextRef="#ctx0" brushRef="#br0" timeOffset="3042">6458 1514 7569,'10'0'-389,"0"0"259,-7 0 0,10 0 217,-3 0 1,3 0 220,2 0 0,-4 0-268,4 0 43,-4 0 1,11 0 11,-8 0 0,1 0 4,0 0 1,-1-4 9,1-1 1,0 0-5,0 5 1,4-5-71,1 0 1,1-2 56,-1 3 0,-4 0-66,3-6 0,-2 7 8,-2-2 1,-1 2 23,1-2-156,0 4 123,-1-13-122,1 13 98,-7-6-59,-1 7 0,-7-1 64,0-4 1,-2 3-181,-3-3 127,4 4 18,-13-6 0,13-1 40,-4-7 1,3 1-27,2-1 1,0-5 116,0 1 0,7-9-66,3-2 1,3 1 83,1-5 1,6-4-58,0-1 0,-1 1 8,-4-1 0,0 7-55,-1-3 1,1-1 6,0 2 1,-1 0-99,1 4 0,-5-1 68,0-3 0,0 3-117,4-3 0,-4 8 72,0 1 1,-5 2-70,5-1 1,-7-2-44,2 6 88,3 0 1,-7 6-26,4-1 43,-3 7 1,-10 1 101,-7 7 1,-1 0-86,-9 0 0,-6 2 98,-8 3 1,0 1-81,-5 4 1,8 3-109,-8-3 1,8-2 69,-3 2 0,6-5-309,-1 5 0,3-7 370,1 2 0,1 3 0,-1 0 0</inkml:trace>
  <inkml:trace contextRef="#ctx0" brushRef="#br0" timeOffset="3842">5826 265 7512,'8'0'291,"-1"0"37,-7 0-350,-13 0-47,3 0 0,-11 0-30,6 0 1,-4 0 89,-1 0 0,0 0-13,6 0 0,-1 0-3,0 0 1,1 5-205,-1 0 162,0 0 1,5-5-142,1 0 99,5 0 3,-2 0 58,6 6 15,0-4 85,0 4-83,0 1 1,0-4 38,0 7 1,5-5-28,0 5 0,0 0 97,-5 4 0,0 1-81,0 0 1,0 1 35,0 4 1,-5 2-18,0 8-11,-7-1 0,11 1 1,-12 1-12,3 3 0,2 4 12,-2 6 1,5-5-9,-5 0 1,2 0 3,-2 5 0,2 0-4,3 1 1,2-1 17,-7 0 0,5 0 2,-5 0 0,5 2-25,-4 3 1,4-2 11,-5 7 0,5-7-107,-5 2 1,7-8 61,-2-2 1,-1-6-70,1 1 1,0-8 75,5-1 0,0-7-13,0 1 1,5-7 6,0-2 0,6-7 4,-1 2 1,-2-2 26,2 2 27,-7-3 65,4 4-118,-1-6 40,-4 0 15,4 0-26,-6-6 1,0 2 33,0-5 18,0 5 0,2-4-47,3 3 0,-2 4 75,7-4 0,0 3-61,4 2 0,1 0 11,0 0 1,4 0-3,1 0 1,6 0-24,-1 0 0,9 0 0,3 0 0</inkml:trace>
  <inkml:trace contextRef="#ctx0" brushRef="#br0" timeOffset="5060">1402 2602 7569,'-8'0'-427,"-5"0"421,4 0 1,-2 0 0,-4 0 1,4 0-46,-9 0 124,4 7 0,-4-6-58,1 4 0,-2 2 59,1-2 1,4 5-62,-4-6 0,4 8 45,1-2 1,2 3 2,3 1 1,-1 1 16,6 0 0,-5 1-4,5 4 0,0-4 9,5 4 0,0-4-17,0-1 0,2-1-11,3 1 0,3-5 15,7 0 0,6-7-88,3 2 1,4-3 77,1-2 0,3 0-82,2 0 0,-2-7 69,8-3 0,-8-3-11,3-2 0,-11 1 47,-4-1 1,-4-5-45,-1 1 0,-2-6-29,-3 6 1,-4-1 30,-6 5 0,0 1-190,0-1 0,-8 0 61,-7 1 1,-1 5-299,-9 5 1,6 0 146,-6-1 1,3 4 237,-3-4 0,-3 10 0,5 3 0</inkml:trace>
  <inkml:trace contextRef="#ctx0" brushRef="#br0" timeOffset="5600">1123 4631 7398,'8'0'265,"5"0"-128,-12-7 1,8-1-99,-4-7 0,-4 1 85,4-1 1,-3-1-145,-2-4 1,0-1-255,0-4 185,0-3 0,0 6-353,0-8 0,5 2 133,-1 4 309,1-4 0,2 12 0,1-5 0</inkml:trace>
  <inkml:trace contextRef="#ctx0" brushRef="#br0" timeOffset="6309">1255 5836 7569,'-7'8'-705,"4"-1"822,-7-7 1,5 0 732,-4 0-651,-1 6-100,-5-4 0,5 4-191,0-6 92,7 0-14,-3-6 1,6-2 62,0-7 0,0 5-152,0 0 0,1 1-26,4-6 1,3 0 5,7 1 0,-5 4 97,0 0 1,-1 5 0,6-5 1,0 7 70,0-2 1,-1 3-63,1 2 1,0 0 76,-1 0 1,-1 2-62,-3 3 0,2-2 44,-7 7 1,-1 0-36,-4 5 1,-1 4 1,-4 1 0,-3 6-24,-7-2 0,-1-1 25,-4 2 1,2-1-29,-6 6 0,4-1 20,-4 0 1,1 6-37,-2-1 31,-3 7 0,12-10 0,-5 6-11,6-2 1,0-3 10,1 8 1,1-8-2,3 3 1,-2-9-22,8-2 0,-1-6 19,5 2 1,0-4-145,0-1 1,6-2 81,4-3 1,3 1-186,2-6 0,1 5 251,4-5 0,3 6 0,6-3 0</inkml:trace>
  <inkml:trace contextRef="#ctx0" brushRef="#br0" timeOffset="7034">1078 8232 6632,'0'8'769,"0"-1"-577,0-1 0,2-4-39,3 3-93,-3-4 1,11-1-4,-3 0 0,3 0-8,1 0 0,1 0-12,0 0 1,1 0 47,4 0 1,-2 0-63,6 0 0,-1-1 24,1-4 0,3-2-61,-8-2 1,1-5 39,-6 5 0,0-4 23,-5-2-117,-2 0 71,-7 0 0,-8 2-106,-7 4 0,-6 0 72,-9 5 1,1 2-112,0-3 1,1-2 76,3 3 0,-1-1-40,7 5 0,-1-5 42,5 0 0,2-2-15,3 2 1,2 2 66,3-7 1,4 5 5,-4-4 0,5-1 108,5-5 1,-2 0-81,7 1 0,0-1 100,4 0 1,1-1-71,0-4 0,-1 4 61,1-3 0,-7 2-40,-3 2-45,-3 1 0,-2-1-27,0 0 1,-7 6-90,-3-1 1,-8 7-210,-1-2 0,-6 3 120,6 2 1,-7 0 175,1 0 0,4 0 0,0 0 0</inkml:trace>
  <inkml:trace contextRef="#ctx0" brushRef="#br0" timeOffset="8819">1490 10819 7155,'-10'2'461,"0"3"0,6-4-309,-6 4 0,0-2-46,-5 2 1,1-3 1,-1 3 1,-5 3-39,1 2 0,-1-2-77,5 2 1,-1-5 102,-4 4 0,4 0-109,-3 0 1,7 4-97,2-3-18,0-3 2,-4 6 0,4-10 44,0 7-158,7-7 221,-4 10 0,7-10-54,0 7 39,0-6 1,2 7 56,3-6 0,3 5-22,7-5 0,-1 6 1,1-1 1,0 3 3,0 2 1,-1-2-10,1-4 0,-7 9 24,-3-3 1,-3 3-22,-2-3 1,-2-1 11,-3 1 1,-8 2-11,-7 2 0,-4-1 0,4 7 0,-6-6 7,2 6 1,-4-7-6,-1 1 0,-1-2-378,1-3 0,1 1 161,4 0 1,-3-6 211,8 1 0,-1 0 0,6 5 0</inkml:trace>
  <inkml:trace contextRef="#ctx0" brushRef="#br0" timeOffset="7468">1211 9658 7346,'0'-15'-644,"0"0"1008,0 1 1,0-3-263,0-2 1,0 1-112,0-7 0,0 2-28,0-1 1,0-4-9,0 4 0,0 1-465,0-2 334,0 1 0,0 1 176,0 3 0,6 4 0,2 1 0</inkml:trace>
  <inkml:trace contextRef="#ctx0" brushRef="#br0" timeOffset="7726">1372 9467 7569,'0'14'-790,"0"1"506,0 0 0,-1-5 739,-4-1 1,2-5-127,-7 1 0,-6 1-136,-9-1 1,-3 0-83,-1-5 1,-2 2 0,-3 2 1,3-2-34,-4 3 0,4-3-127,2-2 1,-1-7-87,1-3 1,4-3 110,1-2 1,1-1-231,-1-3 1,2 1 110,8-7 0,6 1-220,3-6 1,3 1 127,2-1 1,2 1 233,3 0 0,9-7 0,9-2 0</inkml:trace>
  <inkml:trace contextRef="#ctx0" brushRef="#br0" timeOffset="10236">5018 2529 6746,'0'-8'146,"0"-5"1,-7 11 19,-2-3 1,-5 3-115,0 2 0,-1 0 23,0 0 0,-4 2-19,-1 3 0,-1 3-34,1 7 0,4-1-6,-4 1 1,4 0 45,1 0 1,2 1-60,3 3 1,-3-2 33,4 2 0,2-1 63,2 2-64,4-4 1,1 6 69,0-8 0,6-1-61,4-3 1,3-2-3,2-3 1,4-3-28,1 3 1,6-5 35,-2-5 0,9-3-86,1-7 1,6 0 72,-6 1 1,0-6-26,-4 0 1,-3-6 14,-2 2 0,-4-2-4,-6 1 0,-2-1-26,-3 6 1,-4 1-2,-6 4 1,-8 2-183,-7 3 1,-11 4 65,-8 6 1,-7 1-485,2 4 0,-4 10 602,-1 9 0,0 4 0,0 2 0</inkml:trace>
  <inkml:trace contextRef="#ctx0" brushRef="#br0" timeOffset="11711">4974 4307 7337,'-8'0'88,"-5"0"1,4 0-24,-5 0 1,4 0-79,0 0 1,5 0 101,-5 0-62,1 0 0,0-1-130,4-4 45,-3 3 1,7-11-13,-4 3 1,3 2 51,2-2 0,0 1-34,0-6 1,5 5 45,0 0 1,6 5 42,-1-4 0,-2 5-48,2-1 116,0 4 1,5 1-31,-1 0 1,1 0-17,0 0 0,-1 5 142,1 0-154,0 6 1,-2-3-19,-3 7 0,-4 0 24,-6-1 0,0 3-60,0 2 0,-5-1 52,0 7 0,-6-6-59,1 6 1,-3-1 27,-2 6 0,2-1 3,4 0 0,-4-4-24,3-1 0,-2-6 25,2 2 0,-1 1-22,6-1 1,-5-1 19,5-4 1,1 0-43,4-1 1,0-4 35,0 0 1,1-5-178,4 5 0,0-7-37,10 2 1,-2-3-140,11-2 0,-4 0 343,4 0 0,7 0 0,7 0 0</inkml:trace>
  <inkml:trace contextRef="#ctx0" brushRef="#br0" timeOffset="12412">4827 6483 5866,'0'8'1139,"0"-2"0,0-7-944,0-4 0,0-3-159,0-7 0,0 0 83,0 1 1,0-3-112,0-2 0,0-2 4,0-4 1,0-3-19,0 4 0,1-2-267,4 1 1,-3-1 116,3 6 0,-4-4-322,-1 4 0,5 1 478,0 4 0,7 0 0,-4 1 0</inkml:trace>
  <inkml:trace contextRef="#ctx0" brushRef="#br0" timeOffset="12703">5033 6204 7569,'0'14'357,"0"1"9,0-7-206,-7 5 0,-1-11-25,-7 3 0,0-4-74,1-1 0,-7 5-18,-4 0-28,-3 7 0,-1-11-38,-1 4 1,-4 2 106,0-3 1,-2 6-155,2-5 1,3 0 33,-4-5 1,-1 0-13,2 0 0,1-6 12,9-4 0,-2-5-119,6-5 1,1 2 15,4-6 0,7 4-126,3-4 1,3-1-52,2-4 1,0 0 83,0-1 1,7 1 231,3-1 0,9 1 0,4 0 0</inkml:trace>
  <inkml:trace contextRef="#ctx0" brushRef="#br0" timeOffset="14071">5062 7571 7058,'-8'6'-192,"0"-4"101,3 3 1,1-4 134,-5-1 1,-1 5 151,-5 0 1,0 2 11,1-3-176,-1 5 1,-5 0 50,1 1 0,-6 0-34,6 5 1,-6-1-31,6 1 1,-3 0 35,3 0 1,-4 4-99,-6 1 1,-1 6 87,1-2 1,-1 4-115,1 1 1,0 1 55,-1-1 0,2 1-9,4-1 1,-2 0 2,6 1 1,5-6-14,6 1 0,5-2 22,0 1 0,4-3-1,4-6 1,6 0 3,10 0 1,-2-7-3,6-3 1,1-4 96,4-1 0,1 0-88,-1 0 1,-6-1 126,-4-4 1,-2-3-17,-3-7 1,1 0-78,0 0 0,-7 6-63,-3-1 128,-3 0-347,-2-5 1,-2 2 93,-3 4 1,-3 2 153,-7 7 0,-6-7 0,-2-1 0</inkml:trace>
  <inkml:trace contextRef="#ctx0" brushRef="#br0" timeOffset="15055">4959 9393 7569,'-15'0'-56,"7"0"0,-5 0 177,3 0 0,2 0 138,-2 0-272,1 0 1,-6 0 96,0 0 0,5 2 98,1 3-40,5-4-209,-9 12 28,12-4-6,-12 5 1,11-4-23,-3 0 0,3-5 106,2 5 1,0-6-89,0 6 1,0-5 92,0 5-67,7 0 1,-1 4 34,4 1 0,3-2-11,-3-3 0,3 3-2,2-3 0,1 3-2,4 2 1,-4-1 16,4 1 1,-6 5-8,-4-1 0,2 1 67,-7-5 0,-1-1-61,-4 1 0,-1 0 14,-4-1 0,2 3-12,-7 2 0,0-2 0,-5 2 0,-4-2-4,-1-3 0,-4 1 2,4 0 0,-1-2-40,1-3 0,-1-2 38,-4-3 0,-1-4-33,7 4 0,-2-3 25,1-2 0,4-5-18,-4 0 0,9-6 13,1 1 0,7-3-1,-2-2 1,3 0 44,2 1 0,8-3 94,7-2 0,6-3 29,8-2 1,6-4-80,-1 4 0,2-4 57,-2-2 1,5 1-78,10 0 0,-3-1 144,3 1 1,2-1-63,-2 1 0,-2 0 11,-8-1 0,-3 3-142,-6 2 1,-12-1 55,-4 6 0,-4 1-179,0 4 0,-3 5 66,-7 0 1,-9 7-231,-5-2 1,-9 4 128,-12 1 1,-2 0-146,-7 0 0,3 1 47,-3 4 0,8 2-312,-8 2 0,10 5 551,-1-5 0,4 4 0,2 2 0</inkml:trace>
  <inkml:trace contextRef="#ctx0" brushRef="#br0" timeOffset="21974">16042 2396 7229,'0'9'-1086,"0"-3"1625,0 1-386,-6-6 1,-1 7-143,-3-3 1,-3-3 109,3 3 1,2-3-59,-2-2 0,1 0-83,-6 0 1,5 0 0,0 0-205,1 0 85,-6 0 1,5 0 86,0 0 1,7-7-111,-2-3 0,3 2 38,2-2 1,0-1 15,0-9 0,0 4 54,0-4 0,5-1 54,0 1 0,13-6 0,-1 3 0</inkml:trace>
  <inkml:trace contextRef="#ctx0" brushRef="#br0" timeOffset="22200">16057 1897 7001,'-8'0'-73,"-5"0"1,4 0 0</inkml:trace>
  <inkml:trace contextRef="#ctx0" brushRef="#br0" timeOffset="18216">9413 2279 7002,'-10'0'420,"0"0"-361,7 6 0,-5-4-17,3 3 1,2-2 80,-7 2-90,7-3 23,-10 11 1,6-5-103,-3 7 1,2-6 65,3 1 0,4 0-113,-4 5 1,3-1 10,2 1 0,0-5 41,0 0 1,0 0-38,0 4 58,0 1 0,7-2 19,2-3 1,4-4-23,2-6 0,5 0 113,-1 0 1,7-5-101,-1 1 1,-2-8 119,1 2 1,-4-3-48,4-1 0,-1-1 8,2 0 0,1 0-58,-7 1 0,3-1 21,-3 0 1,-2 6-31,2-1 0,-7 5 32,-3-5 0,-4 7-135,5-2 144,-7 3-87,4 2 1,-7 7 10,0 3 1,0-2-4,0 2 0,0-1 19,0 6 3,0 0 55,0-1-54,0 1 15,0 0 1,2-7-9,2-3 1,0-3 44,6-2 1,-1-2-36,6-3 1,-5-2 19,0-2 0,-1-4-30,6 3 0,-5 2 13,0-2 1,-5 7 43,4-2-37,-5 3 58,2 2-62,1 0 0,-6 2-12,4 3 1,-3-2-2,-2 7 0,0-1 0,0 6-13,0 0 0,2-5 22,2-1 1,0-4 77,6 5-82,-1-7 1,6 4 69,0-7-62,-1 0 0,1 0 27,0 0 1,0 0-26,-1 0 0,1 0 10,0 0 0,-6-5 29,1 0 0,0-5-3,5 5 46,-1-6 0,-1 8-69,-3-7 1,3 2 65,-3-2 0,-2-1-50,2 6 1,-5-5-98,5 5 53,-7-6-17,10 9-41,-11-11 93,4 11-159,-6-4-25,0 6 134,0 13 1,0-8-111,0 9 43,0-2-3,-6 2 20,4 1 4,-4 0 56,6 0 1,6-6-24,4 1 0,3-7 53,2 2 1,-1-3-45,1-2 0,0 0 55,0 0 0,1-5 9,3 0 1,-7-5 9,3 5 0,-4-6 191,4 1-225,-1-3 1,1-2 115,0 1 1,-5-1-101,-1 0 1,1-1 47,5-4 0,0 4-29,-1-4 1,1-1 39,0 2 1,-1-3-61,1 3 0,0 2-71,-1-2 1,1 1-71,0-2 1,-2 4 46,-3-4 1,3 4-99,-3 1 1,1 1 38,-1-1 1,-2 5-163,-3 0 98,-3 7 151,4-3 0,-6 7-83,0 4 70,0 3 1,-2 12-48,-2-1 0,-3 1 33,-3-5 0,-3 4 2,3 1 1,2 0 3,-2-6 1,2 6-50,-2-1 1,-1 1 37,6-5 1,-5-1-36,5 1 57,-6 0 0,9 0-22,-3-1 156,4-6-112,1-1 134,6-7 0,2 0-78,7 0 1,0-7 116,0-2 1,4-4-73,1-2 0,6-1 44,-2-4 1,4 4-71,2-4 1,-1-1-102,0 1 0,2 1-314,4 4 0,-4 0 63,3 0 296,-3 7 0,-2-5 0,1 5 0</inkml:trace>
  <inkml:trace contextRef="#ctx0" brushRef="#br0" timeOffset="18457">11162 2264 7569,'0'15'-5,"0"0"49,0-7 0,0 0 370,0-3-208,0 3 1,0 7-295,0-1 77,-6 1 1,2 0-192,-6-1 1,6 1 124,-6 0 1,6-5-330,0-1 0,-3 1 88,2 5 318,0-7 0,5 5 0,0-5 0</inkml:trace>
  <inkml:trace contextRef="#ctx0" brushRef="#br0" timeOffset="18999">11559 2323 7342,'0'8'52,"0"-1"123,0-7-130,-7 0 0,1 1-122,-4 4 133,-3-3 0,6 6-86,-2-3 0,-4-2 53,3 7 1,2-2-35,-2 2 0,5 3 61,-5-3 1,5 1-21,-5-1 0,7 3-143,-2-3 11,4 3 1,1 2 66,0-1 13,0 1 1,6-2 20,4-3 1,5 1-4,4-6 1,4 0 116,7-5 1,-3 0-70,-2 0 1,3 0 73,-4 0 1,-3-5-90,-1 0 0,-4-6 14,-1 1 0,0 2 57,-1-2 1,-4 0 384,0-4-249,-7-1 0,9 0-93,-7 1 1,-1 4-149,-4 0 1,0 5 63,0-5 1,-1 7-128,-4-2 0,2-1 86,-7 1 1,5 0-80,-5 5 66,7 0 0,-5 0-165,3 0 51,3 0 101,-4 0-83,-1 0 76,5 0-89,-11 0 0,5 0 53,-6 0 0,-1 1-71,0 4 0,-1-3 41,-4 3 0,4 1 30,-4-1 1,-1 5-42,1-5 0,1 5-5,4-5-6,0 6 0,1-8-26,-1 7 1,2-5-206,3 5-164,4-7 498,6 10 0,0-5 0,0 7 0</inkml:trace>
  <inkml:trace contextRef="#ctx0" brushRef="#br0" timeOffset="20148">11838 2382 6670,'0'8'-742,"0"-2"742,7-6 0,-6 0 0,6 7 0,-7-5-1,0 11 11,0-12 824,0 6-724,6-1-10,-4-4-44,5 5-33,-7-1 0,0-3-47,0 7 1,0-5 63,0 5 0,0-5-43,0 5 1,0-6 31,0 6 1,0-5-39,0 5 44,0-7 0,6 10 1,2-11-9,7 3 0,-5 1 2,0-1 1,1 0 10,9-5 0,-9 0-14,4 0 1,-4 0 14,4 0 1,0-6-10,-1-4 1,6 2 3,-1-2 0,1 2-6,-5-2 0,1-8 7,4 3 1,-4-3 7,4 4 1,1-6 1,-2 0 0,6-6 27,-5 2 0,4-4-37,-4-1 0,1-1-27,-1 1 1,-4-1 34,3 1 0,-2 0-102,-3-1 0,1 6 89,0-1 1,0 1-88,-1-6 1,-4 6 17,0-1 1,-5 2-16,5-1 0,-7 3-48,2 6 0,-4 0-4,-1 1 43,0 5 0,-1 3 22,-4 6 0,2 2 29,-7 2 0,0 6-25,-5 10 1,1 1-20,-1 4 1,0 2 6,0-2 1,2 3-2,4 1 0,-4-1-4,3-4 1,2 4 17,-2-4 1,2-1 28,-2 2 1,2-6-42,3 6 1,3-5 71,-3 4 0,4-6-56,1 2 1,0 1 72,0-2 0,4 1-36,1-5 0,7-5 4,-2-1 0,3-5-5,1 1 1,1-4-6,0-1 11,6 0 0,-5-1 3,4-4 1,1-4-1,-1-5 1,4-1 1,-4 0 1,-1 1 2,-4-1 1,0 5 3,0 0 0,-1 1-43,1-6 27,0 0 1,-6 7-40,1 3 48,-6-3-44,9 6-22,-12-11 20,6 12 0,-7-4 16,0 10-76,0 3 1,0 6 56,0 1 0,0-3-7,0 2 1,0-6 55,0 12 0,1-12-50,4 7 29,-3-4 1,6 4 0,-3 0-24,-3-7 31,11 5 1,-5-11-14,7 3 0,-1-4 33,1-1 0,0 0 35,-1 0 1,3-6-59,2-4 1,-2-3 55,2-2 1,-7 0-49,-3 1 1,1 1 6,5 3 1,-2-3 20,-3 3-18,3-3 1,-5 0 9,7 3 0,-5 3 1,-1 7 1,1 0-10,5 0 1,0 0 0,-1 0 0,1 0-34,0 0 0,-2 7 29,-3 3 1,3-2-98,-4 2 0,0 0 100,0 4-126,-5 1 1,2 0 54,-6-1 0,-2 1-120,-2 0 1,0-1-66,-5 1 1,4-2-16,-5-3 251,7 3 0,-4-11 0,1 4 0,-3-6 0</inkml:trace>
  <inkml:trace contextRef="#ctx0" brushRef="#br0" timeOffset="20541">13382 2249 7569,'22'0'0,"-5"0"0,-7 0 0,-5 0-918,4 0 345,-5 0 675,9 0-24,-12-6 181,6 4-141,-7-4 40,0 6-96,-7 0 1,4 0-76,-7 0 0,2 1 87,-2 4 1,-3-1-159,3 5-5,-3 1 1,0 5 87,3 0 0,-1-1-79,6 1 0,0 0 83,5-1 0,0 1-23,0 0 1,2-5 12,3-1 1,5-5 69,9 1 0,-1-4-34,7-1 1,-1 0 6,6 0 0,-3-1 91,-2-4 1,-2-4-63,-4-5 0,-2-1 92,2 0 1,-2 1-103,-3-1 1,-1 0 113,-3 1 1,-2 0-96,-3 5 0,-3-4-94,3 3 1,-5 2-47,-5-2 1,-3 7-147,-7-2 0,-1 3 11,-4 2 1,4 2 87,-4 3 1,-1 1-511,1 4 469,1 3 1,4-5 153,0 7 0,1-7 0,4 5 0,0-3 0,7 3 0,-4 2 0</inkml:trace>
  <inkml:trace contextRef="#ctx0" brushRef="#br0" timeOffset="21015">13558 2323 7569,'10'-5'-918,"0"0"631,-1 0 1,1 4 286,0-4 0,-7 3 0,10-4-203,-4 6 246,-1 0 1,-2 1 7,-6 4 0,0 3-54,0 7 1,0 0 24,0-1 0,0-4-14,0 0 17,7 0 0,-4 3-33,7-3 1,-5 1 26,4-6 0,1 0-13,5-5 0,0 0 21,-1 0 0,6-5 5,0 0 1,1-8 73,-2-2 1,-2 1-78,2-6 0,4-3 99,2-1 0,-2 1-88,1-2 1,1-4 71,4-5 0,0-1-12,1 6 0,-6-5 11,1-1 1,-7 1-126,1 5 0,-2-1 84,-3 1 0,-4 4-211,0 1 168,-7 6-198,10-3 126,-11 12-158,4 3 199,-6 19-50,-6 3 0,3 14-57,-7-1 1,7 0 1,-10 1 73,3-1 1,2-1-97,-2-3 1,0 2 78,-5-2 1,5 3-86,1 1 0,1-1 72,-2-4 1,-2 2 47,7-6 1,0 1 72,5-1-89,0-4 116,0 5-117,7-12 0,3-5 158,9-8-49,-2-5 0,6-5-41,-4-1 0,-2-5 175,2 1-182,4-1 0,-5 1-97,6-1 1,1-5 12,4 6 0,1-2 58,-1 1 0,1 4 0,-1-6 0</inkml:trace>
  <inkml:trace contextRef="#ctx0" brushRef="#br0" timeOffset="21259">14602 2264 6651,'0'8'-573,"0"-1"573,0-7 0,0 6 0,0 4 0,0-3 0,-5 6 0,0-3-140,-7-4 0,9 7 126,-7-3 1,7 3-1,-2 2 0,4-1 6,1 1 10,-7-7-2,5 5 0,2-11 0,9 5 0</inkml:trace>
  <inkml:trace contextRef="#ctx0" brushRef="#br0" timeOffset="21557">14881 2367 7569,'15'0'-1157,"-1"0"924,1 0 1,-5 0 236,0 0 0,-1-2 15,6-2 0,-5-5 112,0-5 0,0-1-3,4 0 1,-1 1-79,-3-1 1,2 0-8,-8 0 1,1 6 65,-5-1-173,0 7 1,-8-4 126,-7 7 0,-1 0-114,-8 0 0,4 7 12,-4 2 1,6 4-11,-2 2 1,4 0 45,1 0 1,5 4 1,0 1 0,7-1 108,-2-4 0,4 0-102,1-1 1,1 1 102,4 0 0,3-5-85,7-1 1,6-5 40,4 1 0,9-4-7,5-1 0,2 0-158,-2 0 0,9 0-323,-4 0 1,1 0 423,-5 0 0,9 0 0,-4 0 0</inkml:trace>
  <inkml:trace contextRef="#ctx0" brushRef="#br0" timeOffset="22510">14866 1764 7493,'0'9'-780,"0"-3"663,0-6 859,7 0-256,-6 0-670,6 0-90,-7-6 251,0 4 23,0-5 0,0 1 0,0-2 0</inkml:trace>
  <inkml:trace contextRef="#ctx0" brushRef="#br0" timeOffset="23168">11250 1750 7362,'0'14'-622,"0"-4"728,0 0-71,0-7-28,0 4 0,0-20 0,0-4 0</inkml:trace>
  <inkml:trace contextRef="#ctx0" brushRef="#br0" timeOffset="23492">10207 1720 7569,'0'8'-760,"0"-1"940,-7-7 0,4 0-338,-7 0-243,7 0 401,-4 0 0,1-7 0,-2-1 0</inkml:trace>
  <inkml:trace contextRef="#ctx0" brushRef="#br0" timeOffset="23702">9281 1823 7569,'-9'7'0,"1"-6"1,3 4 365,4 3-465,-6-6 99,7 5 0,0-7 0,0 0 0</inkml:trace>
  <inkml:trace contextRef="#ctx0" brushRef="#br0" timeOffset="32204">16601 2396 6841,'0'9'1501,"0"-3"323,0-6-1238,-7 0-396,6 0 251,-6 0-351,7 7-901,-7-6 684,6 6 1,-4-7 126,10 0 0,3-7 0,7-1 0</inkml:trace>
  <inkml:trace contextRef="#ctx0" brushRef="#br0" timeOffset="45606">17306 10407 7569,'0'9'-354,"0"-3"1,5-4 983,0 3-58,0-4-441,2 6 0,-4-7 79,7 0 16,-7 6-30,10-4-110,-5 5 1,2-7 50,0 0 1,-1 1 159,6 4-290,0-3 1,0 4 58,-1-6 1,1 0-129,0 0 88,-1 0 0,1 0 0,0 0-11,-1 0 0,1 0-47,0 0 0,-5 0 120,-1 0-140,1 0 85,5 0 0,-5 0-51,0 0 65,-7 0-112,10 0 3,-11 0 80,11 0-48,-12-6 33,6-2 0,-7-2-11,0 0 0,5 5 19,0-5 0,-1 5 0,-4-4 0,0-1 2,0-5 0,0 5 1,0 0 1,0 1 9,0-6 1,0-5 4,0 1 1,0-1-14,0 5 0,0-1-2,0-3 1,0 1 117,0-7-119,0 1 0,2-6 0,1 1 28,2-1-26,0 1 0,-5 0 1,0-1 15,0 1 1,5-2 2,0-4 1,1 4 4,-1-3 1,-1-3 32,5-3-54,-5-2 0,7-2 1,-4 0-38,1 0 1,-3-5 42,5 0 0,-7-5-88,2 5 0,1 1 91,-1 9-94,0-3 1,-5 6 0,0-5 48,0 2 0,0 4-6,0-4 0,0 0 16,0-5 1,0-2-27,0-3 38,0 3 0,0-4 1,0 4-13,0-3 0,0 2 30,0-7 1,0 5-27,0-5 0,5 5 37,0-5-32,0-6 1,-4-1 0,3-2 1,1 2 0,-1 2-50,-4 0 1,0 2 43,0 3 1,0-3-63,0 3 59,-6-3 0,3-2 0,-6-1-89,3-4 82,1 4 0,3-5 0,-1 4-11,-2-3 1,0 2 12,5-6 1,0-2-12,0-9 0,0 2-1128,0-6 1139,0 6 0,0-3 14,0 7 0,-5 3-155,1-4 1,-1-1 153,5-8 1,-5 3 0,-2 6-5,-1 1 1,5-1 9,-2 1 0,-2-3-4,2-2 0,-4 3-4,4-3 0,-5 2 0,5 3 1,-1-1-2,1 1 1,1-1 0,-5 1 1,4-2-2,-5-4 1,5 9-52,-5-3 51,7 2 0,-9 3 0,8-1-19,0-1 0,-2-2 0,1-1 12,0-1 1,-2 7 1,6-3-24,-4 6 23,3-6 0,2 8 0,0-7 14,0-1 0,0-2-17,0-1 1,0 1 4,0 3 0,0 4-24,0 6 0,0 0 27,0 1 1,0 4 2,0 0 0,0 0-5,0-5 1,0 5 612,0 0 0,0 7-575,0-2 1,0 3 183,0 2 0,0-5-210,0 0 0,0 0 115,0 5 0,0-5-102,0 0 1,0-5-19,0 5-34,0 7 1,0-1 0,0 6 20,0-1 0,-1-3-28,-4 7 45,3-7 0,-4 9 0,6-6-80,0 2 68,0-5 1,-2 5 0,-1-5-10,-2 2 1,0 0 0,5-5 0,0 5 24,0 0 0,0 6-46,0-1 33,0 3 1,0 1 0,0 2-2,0 4 1,0-2-3,0 6 0,0 1 9,0 4 0,0 5 6,0 0 0,-2 2 11,-3-2 16,4-3 1,-6 10 51,7-7-36,-6 7 0,2-9-18,-5 8 109,5-1-115,-9-2 0,5 6 86,-7-4 0,1 3-79,-1 2 1,0 0 81,1 0-99,-1 0 1,-6 5-1,-4 0 7,-3-2 1,-1 4-296,0-3 1,-6 3 130,1-2 0,-5-3-1094,4 2 580,-5-2 652,9-2 0,-5 7 0,6 1 0</inkml:trace>
  <inkml:trace contextRef="#ctx0" brushRef="#br0" timeOffset="46563">19438 4954 7569,'0'8'-1048,"0"5"1014,0-11 1,-2 6 385,-3-3 0,2-3-111,-7 3-150,0-4 0,-4 4-18,-1 0 0,-1 0 53,-4-5 1,4 0-1,-4 0-6,4 0 1,1 0-57,0 0 1,1-2-96,-1-3 19,0 4 1,0-12-76,1 3 1,1-3-66,3-2 1,-2 0-1,6 1-95,-2-1 0,4 0-104,0 1 157,2-8 194,2 6 0,6-5 0,3 6 0</inkml:trace>
  <inkml:trace contextRef="#ctx0" brushRef="#br0" timeOffset="46764">19335 4219 7569,'10'0'-2,"-1"0"-123,-5 0 384,2 0-259,-19 0 0,10-6 0,-10-3 0</inkml:trace>
  <inkml:trace contextRef="#ctx0" brushRef="#br0" timeOffset="47256">20070 4998 7349,'-10'0'9,"0"0"-10,7 0 139,-10 7 0,5-6-167,-7 4 0,0-3 0,1-2-47,-1 0 68,0 0 0,2-2 127,3-3-70,-3 4 1,7-12-59,-4 3 1,-2 2 83,8-2 0,-1 0-107,5-5-43,0 1 111,0-1 1,0-1-37,0-4 0,5 4 1,1-6-47,2 1 0,2 3 65,5-6 1,1 6-200,4-2 179,-4 4 3,5 1 0,-4 0-514,2 1 235,-3-1 277,6 7 0,-1-5 0,2 5 0</inkml:trace>
  <inkml:trace contextRef="#ctx0" brushRef="#br0" timeOffset="47867">20540 4954 7290,'0'8'86,"0"-1"0,2-7-21,3 0 1,-4-2-115,4-3 1,2 2 150,-2-7 1,6 0-27,-1-4 1,1-6-59,-1 0 64,3-6 1,-5 8-78,7-6 0,0 6 76,-1-2 0,1-1-145,0 1 0,-1 1 42,1 4 0,0 2-170,0 3 213,-1-3 1,-4 12-136,0-4 124,0 3 0,4 2-18,1 0 1,-7 7-39,-3 2-169,3 4 99,-6 2 1,4 2 86,-6 2 0,0-1-6,0 7 1,0-7 1,0 1 1,0-3-2,0-1 0,0 0 11,0 0 0,5-6-15,0 1 102,0-7-114,2 4 57,1-7 0,7-7 2,-1-2 1,1-4 32,0-2 1,-1 0-46,1 0 0,0 2 3,-1 4 1,0-4 0,-3 4 21,-1 1 1,-5-3-20,4 6 0,-4 0 88,5 5-81,-7 0 4,4 0 38,-1 0-34,-4 0-9,11 7 0,-10 1 0,7 5-9,2-3 0,-4 3 14,2-4 0,-1 0-8,6 0 1,0-4-4,0 5 1,-1-7-202,1 2-11,6-3 204,-5-2 1,12 5-626,-3 0 630,-4 0 0,13 1 0,-3 2 0</inkml:trace>
  <inkml:trace contextRef="#ctx0" brushRef="#br0" timeOffset="52998">23068 5366 6658,'-9'0'547,"-1"0"-379,-7 0 0,-1 0 17,-6 0 0,-5 0 3,-6 0 0,-7 0-69,-2 0 0,0 0 1,-5 0 1,3 0 0,-3 0-142,0 0 0,-5 5-420,5-1 285,6 1 119,1 2 0,0-5-906,-7 2 488,0 5 352,4-8 1,-5 12-1,-2-5 1</inkml:trace>
  <inkml:trace contextRef="#ctx0" brushRef="#br0" timeOffset="51796">22407 4895 7585,'-7'8'69,"6"-1"1,-12-5-9,3 3 1,2-2-86,-2 7 0,0-7 55,-5 2 0,6 1-2,-1-1 1,0 0-23,-5-5 0,1 0 8,-1 0 0,0 0-20,0 0 19,1 0 0,4 0-2,0 0 0,5-5 13,-5 0 9,7-6 1,-8 3 5,6-7 0,0 0 182,5 1-197,0-1 0,0 0 21,0 0 0,0-1-14,0-3 0,0 1 0,2-5 161,2 1-150,-2-4-22,11 3 0,-5-4 11,7 2 0,0-3-87,-1 4 1,1 3 96,0 1 0,0-1 10,-1 1-142,1 1 41,0 4 0,-1 5-92,1 0 62,0 1 0,4-1 17,1 0 0,0 7 0,-6-4-35,1 1 0,0 4-92,-1-3 1,-1 5 2,-3 5 0,2-2-119,-7 7 1,-1 0-353,-4 5 379,0-7 278,0 11 0,7-9 0,1 11 0</inkml:trace>
  <inkml:trace contextRef="#ctx0" brushRef="#br0" timeOffset="52048">22377 4675 7569,'-6'8'-149,"3"-2"-1,-7-6 1,5 0 155,-5 0 43,0 0 0,-4 0-108,-1 0-82,0 0 62,1 0 1,-1 0 69,0 0 0,5 0 52,1 0-43,5 0 0,-9 0 0,5 0 0</inkml:trace>
  <inkml:trace contextRef="#ctx0" brushRef="#br0" timeOffset="52590">22583 4939 6375,'10'0'337,"0"0"1,-5-1-193,5-4-43,-7-3-41,10-7 1,-10 0 44,7 1-45,0-8 0,4 4 15,1-6 1,-2 4-28,-3-4 0,3-1-65,-3-4 0,3 6 64,2 3 1,-2 2-86,-4-1 0,3 7 111,-7-2-219,6 9 12,-9-2 21,11 1-36,-5 4 114,0 2 0,-1 8-93,-7 7 0,0 1 95,0 4 0,0-2 1,0 6 0,0-4 50,0 4 1,1-4-33,4 5 0,2-7 85,3 1-105,3-3 55,-5-1 1,7-5 84,-1 0 0,1-7-65,0 2 0,-5-3 72,-1-2 1,1-7-49,5-3 1,-2-3 7,-3-2 1,3-1-132,-3-3 88,3-4 0,0-5-78,-4 3 0,5 3 0,-6 4-90,0-2 0,0 0-119,-3 6 143,-3-1 1,4 5-521,-6 0 633,0 7 0,0-10 0,0 5 0</inkml:trace>
  <inkml:trace contextRef="#ctx0" brushRef="#br0" timeOffset="60802">23700 4792 6653,'9'-6'287,"4"-2"1,-10-5-84,7 3-135,-7-3-13,10 5 1,-10-2 10,7 0 0,-5 0 0,5-5 71,1 1-86,-4-1 0,6 5 0,-3 0-8,3-1 18,1-2 0,1 3-55,0 0 1,-1 7 58,1-2 1,0-1-32,0 1 1,-1 0 57,1 5-67,0 0 0,-6 2 13,1 2 1,-6 5-142,0 5 139,-2 1 1,-2 0 25,0-1-143,-6 8 105,-3-6 1,-5 10-89,-1-6 1,2 4 31,3-4-165,-3-1 198,5 3 1,-2-6-27,0 4 1,5 1-10,-4-2 0,5-4 8,-1-5-50,4 0 38,1-2 79,0 5-63,0-11 1,6 4 26,4-6 0,8 0 43,2 0 1,1-2 52,-2-2 0,-1-5-49,7-5 0,-7 4 13,2 0 0,-4 2-46,-1-2 0,-1-3 11,1 3 1,0-1 18,-1 1-129,-5-3 102,4 5 1,-10 0-120,7 3 125,-7-3-60,3 6 1,-4-5-12,3 7 0,-3 2-56,3 3-65,-4 3 1,-1 7 56,0-1 73,-6 1 1,4 0 25,-3 0 1,3-1 0,2 1-54,0 0 0,0-6 179,0 1-155,0 0 65,7-2 1,-4 0 0,7-4-1,1 1-76,3-2 186,0-2-140,-6-1 1,5-1 233,-3-4-221,3 3 0,0-11 40,-3 3 0,3-1 3,-3 1 1,-2-3-18,2 3 0,-5 2-1,5-2 1,-7 5-24,2-4 50,3 5-46,-6-2-11,4 6-186,1 0 198,-6 0-6,6 6 0,-7 3-59,0 5 49,0 1-23,0 0 0,-5-1-8,0 1 0,0 5 24,5-1 1,0 7-7,0-1 0,-1-2 32,-4 1-30,3 7 1,-11 0 7,3 4 0,2-3 3,-2 3 1,0-3 3,-4 7 0,-3-1-9,-2 1 1,1 2 0,-7-5-172,-1 2 169,5-12 1,-7 8-628,4-10 405,2 4 1,-4-10 225,7-3 0,-1-4 0,5 4 0</inkml:trace>
  <inkml:trace contextRef="#ctx0" brushRef="#br0" timeOffset="64372">26155 5189 6652,'-6'8'93,"-4"-3"0,2 2-30,-2-2 140,0 0-90,-5-5 0,1 0-175,-1 0 1,0 0 41,1 0-344,-1 0 225,0 0 1,5 0 40,1 0 98,-1 0 0,-5 6 0,0 2 0</inkml:trace>
  <inkml:trace contextRef="#ctx0" brushRef="#br0" timeOffset="64595">26155 4983 7868,'-10'0'33,"1"0"1,-1 2 14,-5 3-275,0-3 0,1 4 111,-1-6 0,-5 2-365,1 3 0,-3-4 481,3 4 0,3-3 0,-6-2 0</inkml:trace>
  <inkml:trace contextRef="#ctx0" brushRef="#br0" timeOffset="64941">26155 4660 7377,'0'10'-491,"0"0"554,0-1 0,0 6 33,0 0 0,0 4 137,0 1 1,-2 6-3,-2-1-145,2 2 1,-9 8 71,6-1-91,0 7 0,0-2 0,-2 8-29,-1 2 1,0-4 40,-2-6-196,-3 0 1,5 5 0,-7-1 5,1-4 1,-1 2-135,0-7 0,0 0-200,1-4 1,1-1 52,3 0 392,-3-6 0,5 5 0,-7-5 0</inkml:trace>
  <inkml:trace contextRef="#ctx0" brushRef="#br0" timeOffset="61979">24979 5101 6495,'0'8'601,"0"-1"-372,0-7-93,-6 6 0,2-4 76,-5 3-6,5-4-114,-9-1 0,10 0-91,-7 0 36,7 0 0,-4-1-92,7-4 70,-6 3 1,4-11-51,-3 3-410,4-3 422,1-1 1,0-1 45,0 0 0,0 1-293,0-1 127,0 0-788,0 0 931,0 1 0,6-7 0,2-2 0</inkml:trace>
  <inkml:trace contextRef="#ctx0" brushRef="#br0" timeOffset="62208">24994 4689 7322,'-8'7'-322,"1"-5"1,7 4 0</inkml:trace>
  <inkml:trace contextRef="#ctx0" brushRef="#br0" timeOffset="62934">25097 5336 6663,'14'0'856,"1"0"-473,0 0-270,-7 0 1,5-1-9,-3-4 0,3 3 50,2-3-16,-7 4-120,5-6 1,-5 5 108,7-3 1,-5-1-48,-1 1 0,1-1 0,5 1 1,0 3-11,-1-3 0,6-1-87,-1 1 1,1-5 130,-5 5-177,-1-6 36,1 9 146,-7-5-274,-1 1-350,-1 4 445,-4-4 77,5 6-58,-7 0-22,0-7 45,0 5-12,0-4-26,0-1 107,0 6-75,0-12 0,0 9 0,-2-5 96,-3-3-72,3-1 1,-4-2-1,6 1 58,0-1-60,0-6 0,0 3-8,0-7 141,6 1-129,-4-6 1,11 1 69,-3 0-65,-4-1 1,6-1-3,-7-3 0,5 3 12,-6-3 1,6 4-93,-5 6 0,2-2 31,-2 6-12,-4 0 0,6 6 0,-6-1 25,4 0 0,-3 6-27,3-1 28,-4 6-1,-1-9 1,-1 12 22,-4-4 16,3 3 0,-11 2 0,3 0 0,-8 0-32,-1 0 38,-1 0 0,4 5-2,-4 0 1,4 2-206,-4-3 93,-2-2 1,5 5-73,-2-7 1,2 1-216,3 4 0,-1-3 386,0 3 0,0 3 0,1 0 0</inkml:trace>
  <inkml:trace contextRef="#ctx0" brushRef="#br0" timeOffset="63776">24817 4425 7354,'-9'0'242,"-1"0"1,5 0-183,-5 0 1,5 0 77,-4 0-212,5 0 40,-2 0-7,-1 0 0,4 0-54,-7 0 3,7 0-35,-4 0 67,7 6 30,0 3 0,0 5 55,0 1-40,0 0 1,0-1 77,0 1 1,0 5-28,0-1 1,0 1 6,0-5 1,0 4-25,0 1 1,0 1 5,0-1 0,-5-2 22,1 6 0,-1-4-22,5 4 0,-2-1 40,-3 2-45,3 2 1,-6-4 4,3 7 1,4-1 3,-4 0 1,3 1-47,2-1 36,0 1 0,0-1 16,0 0-70,0-6 51,0 5 0,0-10-19,0 6 0,0-6 21,0 2 0,2-4-86,3-1 62,-4 0 0,8-1-50,-5 1 49,-2-7-2,5 5-48,-7-11 52,0 11 1,1-11-63,4 3-6,-3-4-104,4-1 221,1 0-63,-6 0 1,6 0 1,0 0 71,2 0-79,-2 0 1,6 0-138,-5 7 150,7-6 0,-5 6-309,-1-7 0,-4 0 30,5 0 121,-7 0 170,4 0 0,6 6 0,3 3 0</inkml:trace>
  <inkml:trace contextRef="#ctx0" brushRef="#br0" timeOffset="70913">19202 6424 7569,'-14'0'-147,"-6"5"-18,1 0 0,-1 5 231,5-6 1,-4 8 65,-1-2 1,-4 3-100,4 1 1,0 6-15,6 0 1,-6-1 19,0-4 0,3 5 19,7-1 1,-2 1-22,7-6 1,0 1 58,5 0-49,0 0 1,7-2-40,3-4 1,8-2-29,1-7 53,7 0 0,-3 0 72,7 0-78,-7-7 1,3-1 131,-7-6 1,4-1-70,-8 0 0,3 0 53,-8 1 1,-4-6-59,-1 1-26,-3-1 0,-2 5-64,0 1 0,-2 4-218,-3 0 194,-3 7 0,-5-5-890,3 3 436,-9 3 483,15-5 0,-22 7 0,10 0 0</inkml:trace>
  <inkml:trace contextRef="#ctx0" brushRef="#br0" timeOffset="71179">19526 6130 7569,'15'-7'81,"-7"6"-45,5-6 101,-12 7 1,8-5 354,-5 1-194,-2-1-10,5 5 1,-19 6-191,-3 4 1,-7 5-187,2 4 77,0 4 0,1 2 21,-1-1 0,1 5-208,4 6 164,-6-1 0,4 0-90,-2 1 1,7-1 42,3-5 0,0 1-279,0-1 1,-3-6-34,7-3 0,0-4-517,5-1 910,0-1 0,7 1 0,1 0 0</inkml:trace>
  <inkml:trace contextRef="#ctx0" brushRef="#br0" timeOffset="71799">19717 6424 7257,'-2'8'398,"-3"-3"1,2 2-267,-7-3 0,1 3-49,-6-2-6,7-3 0,-5 11 0,3-4-48,-3 4 1,-2 2 40,0 0 1,6 0-147,-1-1-52,0 1 146,2 0 0,-4-1-177,7 1 172,1 0 0,4-1-82,0 1 1,6-5-33,4 0 102,3-7 0,8 4-78,4-7 70,-4 0 0,7 0 2,-4 0 1,-1 0 2,2 0 0,-8-5 20,3 0 0,1-7 6,-1 3 0,0-3 8,-6 2 0,-4-3 8,0 3 0,-5 2-27,5-2 1,-7 6 14,2-6-18,3 7 26,-7-4-62,6 7-7,-7 0-54,0 7 1,0-4-62,0 7 140,0-1-6,0 6 1,0-5-52,0 0 47,0-1-1,0 0 0,0 4 18,0-3-20,0-4 1,2 5 40,3-6-20,3 7 1,8-11 7,4 4 1,-4-3 0,4-2 1,1 0 0,0 0-1,2 0 1,-4-7 93,6-2-101,-1-4 0,4 3 16,-3 0 1,-2 0-1,-5-5 4,1 1 1,1 4-27,-6 0 0,3 5 30,2-5 0,-2 7 0,2-2 0,-2 4-12,-3 1 0,-4 0 0,0 0 1,0 1 37,4 4-38,-5-3-2,4 11 0,-10-5-50,7 7 51,-7-1 0,4 1-155,-1-7 149,-4 5 1,4-4-84,-6 5 1,0 1-140,0 0 0,0-1 71,0 1 1,-1-5-350,-4 0 493,3-1 0,-4 0 0,6-3 0</inkml:trace>
  <inkml:trace contextRef="#ctx0" brushRef="#br0" timeOffset="72546">20761 6600 7569,'9'2'-211,"1"3"1,-5-3 285,5 2 173,-7-2-41,10-2-46,-5 0-36,1 0-29,4 0 1,-10 0 10,7 0 1,-1 0-18,6 0 1,0-2 16,0-2 0,-1 0-65,1-6 0,6 1-4,4-6-61,-4 0 107,7 1 1,-10-3-88,6-2 65,-6-4 0,8-2 13,-6 1 0,-1-1-5,-4-4 0,0 1-31,0 4 10,-7-4 1,3 12-76,-6-4 2,0 4 0,-5 6 25,0 0 1,-2 7-112,-3-2 0,-3 3-28,-6 2 0,-1 7 87,0 3 0,-1 3-72,-4 1 0,4 8 71,-4 2 23,4 4 0,1-4-25,1 1 1,-1 3 13,0 1 0,0 4 8,1-9 1,1 4 45,3 1 0,-2-4-56,8-1 0,-1-1 82,5 2 0,1-2-30,4-4 1,3-4 3,7 0 1,5-1 5,-1-4 0,2-3 7,-1-3 1,-2-2 23,7-2-51,-8 0 2,11 0 0,-10-2 56,7-2-47,-7-5 0,9-5 0,-10-1-20,2 0 22,-2 1-16,-3 5 0,-1-4 2,-3 4-62,3 2 68,-11 0 0,5 7-422,-7 0 362,0 7 1,0 1 37,0 7-21,0 0 0,0-1 76,0 1 1,6-5-75,4 0 0,3-6 138,2 6 11,6-6-16,-5 2 1,7-6-61,-3 0 1,-2 0 170,6 0-188,-6 0 0,8 0 43,-6 0 1,1-6-30,-1-4 1,-4 2-1,4-2 31,-4-2 0,-1-1 138,-1-1-167,1-1 0,-2 0 56,-3 0 1,-2 6 57,-3-1-61,-3 0-140,4-5 0,-12 2 112,-4 4 0,-5 2-161,-5 7 0,-2 0-17,-8 0 1,-1 2-134,-3 3 1,3-2 116,-3 7 0,4-2-101,6 2 1,1 3-357,3-4-291,4 4 881,-5 2 0,12 0 0,3 0 0</inkml:trace>
  <inkml:trace contextRef="#ctx0" brushRef="#br0" timeOffset="73372">21863 6586 7569,'15'0'-748,"-6"0"964,1 0 50,-6-7-100,2 6-96,-6-6 0,0 5 42,0-3-65,-6 4 0,-3-6 112,-5 7-262,6 0 69,-6 7 1,6-4 62,-6 7 1,4-2-82,0 2 1,5 3-57,-5-3-29,7 3 146,-4-5 0,7 5-156,0-3 154,0 3-14,0 2 1,0-1-17,0 1 16,7-7 25,1 5 1,7-6 6,0 3 0,4-4 6,1-6 0,6 0 93,-2 0 0,-1 0 58,2 0-82,-1 0 0,4-2-11,-3-2 0,1-5 16,-7-5 0,1 4 48,-5 0 0,-2 0-47,-4-4 1,0-1-9,-5 0 1,-2 0-12,3 1 1,-10 1-99,-5 3-8,-3-3 0,-3 11-231,-4-3 158,-3-3 1,-1 7-21,-1-4 1,6 5-137,-6 5 0,7-2-24,-1 7 1,4-6 79,5 6 1,-1 0-15,6 5 1,-2-5-117,3-1 200,2 1 1,-5 5 33,7 0 0,7-6 111,3 1 1,3-5 65,1 5 0,3-7-1,2 2-142,-2-3 1,9-2 255,-7 0 0,8 0 4,-3 0 0,4-2 6,1-3 0,-4 2-87,-1-7 0,1-1 72,4-9 1,1 4 34,-1-4-155,-6-3 0,-2 7 16,-6-4 1,-1 4-20,1 1 1,0 2 94,0 3-210,-7-3 35,5 12 43,-12-6-7,6 7 1,-9 12-98,-3 2 1,-4 11 3,-11-1 23,4 4 0,-12 8 31,3 3 1,-9-1-14,-5 1 0,-4 2-72,-1 8 1,0-3 22,0 3 0,5-4-142,0-1 189,6 0 0,-1-1-46,9-4 0,-1-3-1,7-7 0,4-4 14,5-1 1,7-11-62,-2 2 108,3-10 1,9 2-16,3-7 1,4-7-2,6-3 0,3-9 44,6-6 0,7-3 8,3-1 1,2 0-53,-2-1 1,4-6 11,-4-3 1,2 2 252,-2-3-114,-3 8-36,-7-4 1,1 8 120,-1 3-187,-6 4 1,0 8 30,-4 3 0,-2 4-34,2 6 1,-2 0 0,-3 0 15,1 0 1,-5 1-145,0 4 1,0-1 75,4 5 1,-4 1-630,0 5 304,0-7 156,-2 5 201,5-5 0,2 7 0,7 0 0</inkml:trace>
  <inkml:trace contextRef="#ctx0" brushRef="#br0" timeOffset="77631">21481 8276 6686,'-20'-2'120,"1"-1"2,1-2 1,1 0-154,3 5 79,-8 0 1,1 0-176,-3 0 157,-4 0 1,12 2-60,-4 3 52,4-3 1,1 6 0,0-5-88,1 2 84,5 6 0,-2-7 26,6 5-138,0 1 113,5-2-37,0 5 0,2-6 0,3 4 64,4-1 1,11-7-25,5 2 0,4-3 3,5-2 0,-3-2 52,4-3 0,1 2 0,-4-7 61,-4-1 0,-4-2 176,-4-2-133,-4 0-26,6 1 1,-9-6 72,-4 1 1,3-1-274,-7 5 1,0 1 96,-5-1 1,-8 2-599,-7 3 390,-6-3 1,-9 11-186,1-3 1,-1 5 172,1 5 0,0-1 166,-1 5 0,7 1 0,2 5 0</inkml:trace>
  <inkml:trace contextRef="#ctx0" brushRef="#br0" timeOffset="77912">22201 7718 7569,'15'-7'-1160,"-7"5"1074,-2-11 206,-6 12 42,0-6-76,-6 7 1,3 5-144,-7 0 99,0 6 1,-10 2 0,1 7-72,1-2 82,-5 5 13,7 0-25,-12 6 1,7 0 34,-4 1-26,-3-1-107,12 1 0,-10-1 18,6 0 0,-4 3-32,4 2 0,1-3 0,4 3-375,0-3 197,7-1 249,-5-1 0,11 0 0,-4 1 0</inkml:trace>
  <inkml:trace contextRef="#ctx0" brushRef="#br0" timeOffset="78301">22348 8056 7215,'-15'0'520,"1"0"-465,-1 0 20,-6 0 1,3 0 0,-7 0-89,-1 0 0,-2 4 6,-1 1 1,0 5-61,-1-5 0,6 5 153,-1-5-277,7 6 107,-3-3 0,6 7-98,1 0 72,-1-1 0,7 6 76,3 0 0,3-1-16,2-4 0,2 0 43,3-1 1,9 1-37,11 0 0,4-2 83,6-3 0,2-4-46,7-6 1,-1 0 0,-2 0 141,-2 0 0,-7-6 176,3-4-179,-11-3 0,2-7-10,-6 1 253,-7-8-198,0 11 1,-11-10 3,3 6 0,-4-4-113,-1 4 0,-1 1 1,-6 4 23,-8 0 0,-4 5-366,-6 1 1,-4 5 160,-1 0 1,1 2 120,-5 2 1,3 0 36,1 0-1013,1 6 1,4-2 966,1 5 0,6 1 0,-3 5 0</inkml:trace>
  <inkml:trace contextRef="#ctx0" brushRef="#br0" timeOffset="78921">22613 8114 7569,'14'-6'-161,"-1"3"-12,-3-7 0,-3 5 507,-7-5-129,0 7-122,0-4 0,-7 7-62,-3 0 0,-4 2-66,-6 3 44,-3 3 1,-1 2 0,1 0 62,2 1 1,1 2-130,5 2 0,2 4 98,3 1 0,-1 0-41,6-6 0,-5 1-60,5 0-24,1-1 57,4-5 1,6 4 1,4-4 1,3 0 24,2 0-14,6-5 19,2 2 1,8-6 53,3 0 0,-1 0 7,6 0 1,-6-6 128,1-4-3,-10-3-128,4-2 0,-7 0 16,4 1 0,-6-6 30,-9 0 1,2-4 116,-7 4 1,0 1-159,-5 4 1,-2 0-78,-3 1 0,-10 1-121,-9 3 113,-4 3 1,-3 7 0,-2 0-330,-1 0 164,0 0 0,4 7-67,1 1 0,4 2 13,1 0 0,6-1 35,-2 6 1,11-5-155,4 0-38,-3-1 402,6 6 0,-5 0 0,14-7 0,1 3 0,7-6 0,-1 0 0,1-5 0,1 0 0,4 0 34,-4 0-15,6 0 0,-1 0 272,3 0-166,4-6 1,0-2 93,-4-7-128,4 0 0,-5 0 51,6 1 1,1-1-33,-1 0 0,1 6-35,-1-1 0,-4 0-22,-1-5 1,1 5-84,4 1 14,-6 5 1,5-7 51,-4 6 1,4 0-86,1 5 0,-1 0 57,-4 0 35,4 0-21,-11 7 0,-1 1-42,-6 7 1,-7 6 52,2 3-15,-4 4-90,-7 1 83,-2 1 1,-7-1-240,0 1 1,1-6-60,-1 1 287,7-7 0,-5 9 0,5-4 0</inkml:trace>
  <inkml:trace contextRef="#ctx0" brushRef="#br0" timeOffset="75223">23509 6600 7569,'0'-8'-867,"2"2"753,3 6 374,-4-7-207,6-1 57,-7 0-53,0 1 1,-2 7 22,-3 0 0,2 0 3,-7 0 1,1 0 39,-6 0-70,0 0 0,0 0-81,1 0 0,-1 7 170,0 3-199,1-4 1,4 7 19,0-3 0,7-2-2,-2 2 37,3 0 0,2 4-9,0 1 0,0 0 12,0 0 1,2-6-7,3 1 0,5-5 94,9 5 0,-2-7-85,2 2 1,4-3 79,2-2 1,1 0-60,-2 0 34,4-7 1,-12-1 16,4-7 1,-4 1 77,-1-1-68,0 0 1,-7 0-32,-3 1-17,-4-1 0,-1 0 47,0 1-146,0 6 104,0-6 1,-6 11-188,-4-7 1,-3 7 0,-2-2-61,0 4 1,1 1-114,-1 0 1,0 1-235,1 4-178,-1 3 729,0 7 0,1 0 0,5-1 0,3 1 0</inkml:trace>
  <inkml:trace contextRef="#ctx0" brushRef="#br0" timeOffset="75424">23597 6674 7569,'15'0'-558,"0"6"0,-2-2 386,-3 5 1,1 1 561,-6 5-164,0 6-92,-5-4 0,5 10 0,0-4-10,-2 0 0,-1 5-41,-2-4 0,0 4 18,0 1-29,0 7-13,-7-5 1,4 4-69,-7-11 56,0 11 0,-1-11 0,-2 9-84,-4-7 20,-1 2 0,-3-7 1,-3 5-306,-4-2 140,5-6 0,-5-3-204,12-2 0,-5-11 386,6 3 0,7-10 0,1-3 0</inkml:trace>
  <inkml:trace contextRef="#ctx0" brushRef="#br0" timeOffset="75814">23994 6659 7569,'9'2'-728,"-5"3"664,-2-4 768,-2 6-694,-6-7 0,2 0 1,-6 0-1,-1 0 1,-2 0 1,-2 0 0,1 2-101,-1 2 104,0 5-53,7-1 1,-5 5 11,3-3 1,4 3-13,1 1 1,-2 1-46,2 0 83,0-1 1,7 1-20,3 0 1,3-7 50,7-3 1,6-3 12,3-2 1,4 0 134,2 0-135,-1-7 0,0-3 100,1-9 0,-1 2-107,1-2 141,-7 2-47,-2 3 1,-7-3 47,1-2 0,-7 2-67,-3-2 0,-3 2-74,-2 3 1,0-1-1,-2 0 149,-3 1-536,-9 6 247,-9-6 0,-5 13 13,3-4 0,-7 5-108,2 5 1,-1 1-719,7 4 590,-4 3 0,10-5 324,-6 7 0,6 6 0,-4 2 0</inkml:trace>
  <inkml:trace contextRef="#ctx0" brushRef="#br0" timeOffset="76326">24156 6689 7328,'15'0'-440,"-5"0"995,-1 0-356,-5 0-265,2 0 36,-6 6 90,0 2 1,0 7-95,0 0 0,2-6-16,3 1 0,-2-6 18,7 0 0,0 3 0,4-2 0,1 0 11,0-5 1,-1-2 13,1-3 3,-7 4 1,5-11-6,-3 7-97,-3-6 99,6 9-30,-12-11 0,7 7-47,-3-4-59,-3-3-25,5 11 72,-1-4-10,-4 6 87,4 6 1,-6 2 20,0 7 109,0 0 1,0-7-137,0 5 1,7-7 126,3 4 0,-2 2 0,2-7-24,1-2 0,7-2-17,2-1 1,-1 0 30,-4 0 0,0-1 6,-1-4 0,6 2 6,-1-7-59,1 0 1,-5-5 53,-1 1-135,-5-1 81,4 0 0,-5 5-36,7 1 82,-7-1-150,5-5 0,-12 5 39,4 1-43,-3 5 29,-2-2-5,-7 6 32,6 6-6,-12-4 0,5 4-87,-7-6 82,0 0 7,0 0-155,-6 7 0,5-5 46,-4 3 0,-1-4-204,1-1 1,1 2 323,4 3 0,-6-4 0,-2 6 0</inkml:trace>
  <inkml:trace contextRef="#ctx0" brushRef="#br0" timeOffset="77010">24715 6659 7252,'0'8'137,"0"5"-118,0-4-10,0 5 1,0 1 159,0 0-178,0-1-15,0 1 125,0 0-156,6-1 0,-4-4 61,3 0-2,3-7 0,0 4-1,7-7 0,-5 0-4,-1 0 0,1-7 15,5-2 1,-1-5-28,1 0 19,0-7 1,0 4-1,-1-4 1,1 0-8,0-4 9,-1-3 1,1-1 2,0 0 1,-1-1 31,1 1 0,0-1 66,0 1 1,-1-5-48,1-1 1,0 0 0,-2 4-8,-3 1-64,3 4 49,-12 11-54,12 1-7,-11-1 7,4 7 0,-6 8-9,0 10 1,0 9-138,0 6 71,-6 2 0,-2 3 41,-7-1 1,5 5-96,0 1 0,1 1 87,-6-2 1,0-3 0,2 3-10,3-3 0,-1-1 15,6-1 1,-5-1 19,5-4 1,0 3 9,5-8 0,0 1 72,0-6-21,0-5 0,2-3 2,3-6 0,5 0 132,9 0 0,-1-1-102,7-4 158,6-4-203,0-12 0,7 3 120,-4-6 0,8-1-129,7-4 0,2-1-128,-2 1 0,-3 5-101,3-1 0,-9 7 0,-2-1 220,-2 2 0,5 2 0,-4 1 0</inkml:trace>
  <inkml:trace contextRef="#ctx0" brushRef="#br0" timeOffset="101824">11074 10481 7610,'8'6'271,"-1"-4"-476,-7 11-21,0-11 226,0 4 0,-7 1 0,-1 1 0</inkml:trace>
  <inkml:trace contextRef="#ctx0" brushRef="#br0" timeOffset="103748">15131 10540 7569,'-15'14'-170,"0"-5"-48,1-3 241,6-6-23,1-6 0,14-3 0,1-5 0</inkml:trace>
  <inkml:trace contextRef="#ctx0" brushRef="#br0" timeOffset="103556">13690 11583 7013,'8'0'-636,"1"0"900,-4 0 1,-2-6-140,7-4 1,1-5-73,9-4 1,-2-4 127,6-7-157,7 1 1,2-5-18,6-1 1,-6-2 27,1 8 1,2-4-77,-2 8 1,-1 4 41,-9 2 0,2 4-4,-6 5 0,0-1 9,-6 6-11,1 0 0,-2 6-40,-3 4 45,3 3 0,-11 7-8,3 0 1,-4 4 6,-1 1 1,0 0-24,0-6 0,-1 6-9,-4 0 1,1 1-4,-5-2 0,5-2 28,-1 2-6,4-2-117,1-3 99,0-5 7,6-3 0,4-12 4,10-4 0,-4-10 20,4-4 1,1 1-1,-2-2 0,6 2 6,-5-1 0,4 3-2,-4 6 1,4 0 0,-4 1 0,-1 5-14,-4 5 1,-5 2 7,0 2 151,-1 0 0,5 6-85,-5 4 0,3 3-54,-7 2 1,0 0-5,-5-1 0,4 1-7,1 0 1,2-1-1,-2 1 1,-4 0-5,4 0 0,2-6-18,-2 1 1,6-7 31,-1 2 6,3-3 1,3-2-15,4 0 0,-4 0 18,4 0 1,-4-7-7,-1-2 1,0-4 1,-1-2 0,3 0 2,2 0 1,-7 1 3,2-1 0,-2 0 0,3 1 0,-6 1 8,1 3-40,-7-3 0,6 11 35,-5-3-8,-2 4-71,5 1 21,-7 6 1,0-3 24,0 7 1,0 0-6,0 5 0,0-6-27,0 1 1,0 0 28,0 5 0,0-5-6,0-1 1,1 1 1,4 5 0,-2-5 24,7-1 1,-5-5-10,5 1 1,0-4 4,4-1 1,3 0 33,2 0 0,-1 0 7,7 0 0,-6-1-22,6-4 1,-1-3-15,6-7 0,-1 0 61,1 0 0,-1 1-50,0-1 1,-6 0 95,-3 1 1,-4 1-38,-1 3 1,0-3 4,-1 3 1,-6-3-31,-3-2 1,2 5 1,-2 1 0,0 4-113,-5-5 0,-7 7 108,-3-2 1,-3 3-114,-1 2 1,-6 2 93,0 3 1,-4-2-170,4 7 0,-4-1-9,4 6 1,1 0 3,4 0 0,0-1 79,1 1 1,4 1-2,0 4 0,7-4 54,-2 4 0,3-4-48,2-1 0,0 0 117,0-1 1,12-1-99,2-3 0,6 2 77,-1-8 1,4 1-24,7-5 0,-1 0 73,0 0 1,1-5-35,-1 1 1,1-13 5,-1 3 1,0-4 6,1 3 1,-2-6-37,-4-4 1,4-3 60,-4-1 1,4 0-57,2-1 1,-1 1 67,0-1 0,1-1-60,-1-3 0,-4 3-84,-1-3 0,-6 8 43,2 1 1,-4 7-10,-1-1 0,-5 2-84,-1 3 0,-5 4 45,1 0-63,-4 7 84,6-4-91,-6 14 1,1 6 85,-7 6 0,-6 7-23,1-1 0,-3 3 47,-2 1 0,5 0 6,0 1 0,1 1 3,-6 3 1,5-3-32,0 4 0,7-4 55,-2-2 1,4-5-46,1 1 1,0-7 45,0 2 1,6-9-9,4-1 0,5-7-3,4 2 1,4-5-37,6-5 1,6-5-3,-1-9 1,7 2-335,-2-2 0,-1-3 148,1 3 1,-5-7 205,5 1 0,7-3 0,6-1 0</inkml:trace>
  <inkml:trace contextRef="#ctx0" brushRef="#br0" timeOffset="104769">17071 11275 7510,'15'8'35,"-5"-2"77,-1-6 1,1 0-30,5 0 1,0 0 70,-1 0 1,3-1-130,2-4 0,4-2 58,6-2 43,1-11 0,-1 8-49,1-12 0,-6 4 61,1-4 0,-1-1-67,6-4 1,-8 1 41,-2 4 0,0-4-70,-6 3 1,3 3 25,-12-3 1,-1 7-97,-4-1 0,-1 2 64,-4 3 0,-5 5-122,-9 4 1,-4 4 18,-7 1 1,-4 8 63,0 7 0,-7 6-196,2 8 0,1 1 37,-1-1 0,5 5 36,-6 1 0,9 4 59,2-5 1,6 5 38,8-4 1,2 1 10,4-2 0,2-3 11,7 3 0,7-8-7,2-1 1,11-7-24,4 1 1,6-2 38,4-3 0,-3-5-19,3-4 1,2-4 47,-1-1 1,-1 0 0,-5 0 0,-4-6 6,-1-4 1,-4-5 39,4-4 1,-4 1-76,5-7 1,-7 5-4,1-4 1,-3 6 14,-1-2 0,-2 4-228,-3 1 148,3 1-39,-11 6 51,4 1 0,-6 9-91,0 3 0,-5 3 78,0 6 0,1 1-19,4 0 1,0-1 121,0 1 1,0-5-138,0 0 153,6 0 0,7 3-87,7-4 0,6-2 121,-2-7 0,4 0-14,2 0 1,4 0-19,0 0 1,5-5-16,-4 0 1,-1-10 11,-5 6 0,-6-8 80,-3 8 1,-4-9-59,-1-2 0,-7 5 84,-3 5 1,-3 1-52,-2-6 0,-2 0-24,-3 1 1,-5 4-78,-9 0 0,-1 7-126,-9-2 0,-2 3-24,-9 2 1,0 0 86,5 0 1,-6 7-334,2 3 0,3 3 166,2 1 1,8 1-259,1 0 0,9-1-5,1 1 485,1 0 0,5 6 0,-5 2 0</inkml:trace>
  <inkml:trace contextRef="#ctx0" brushRef="#br0" timeOffset="105794">17997 11231 7330,'15'-7'-537,"-5"1"600,-1-4 1,-4 2 55,5 3 55,-7 3-29,10-5-195,-11 7 1,5 2 102,-7 3 1,-5 3-108,0 7 111,0 0-76,-2-1 0,6 6 2,-4-1 0,3 3-80,2-3 128,0-2-20,0 4 1,0-6-118,0-1 105,7-6 1,1 4 0,8-7-12,4-2 7,-4-1 3,12-9 82,-5-1-81,6 0 1,1-10 87,-1 3-84,0-3 0,7-3 0,-5 3 66,4-7 0,-4 3-54,-2-3 1,-1 2 42,-4 4 0,2 4-29,-6 0 1,5 2 8,-6 8-16,1-6 1,-6 9 8,1-3 0,-5 4 18,0 1-57,-7 6 1,8 2 3,-6 7 0,0 1 15,-5 4 1,0-4-7,0 4 0,0 1-100,0-1 111,0-1-46,0-4 0,2 0 32,3-1 1,-2-5-77,7-4 70,-7-4 1,10-1-9,-3 0 0,5-1-2,4-4 0,-2-4 4,2-5 0,-1 4 0,2 0 0,-4 2-19,4-2 17,-4-3 3,-1 12 1,-1-6 36,1 7-37,-7 0 16,5 0-5,-4 0 1,4 2-10,-4 3 1,3 3 1,-7 6 0,6 1 6,-1 0 1,-2-1-1,2 1 0,0-5 8,4 0-12,1-7 2,6 10 0,-4-11 68,2 3-68,4-4 1,-6-1 183,2 0-176,-3 0 0,-1-1 27,0-4 0,-5 1 46,-1-5-66,1 5 1,3-4-4,-3 3 0,-2 4-55,-3-4 82,-3 3-40,11 2 18,-5 0 1,7 0 7,-1 0 0,-4 0-15,0 0 0,0 0 71,5 0 1,4 0-43,1 0 0,-1 0 4,-4 0 1,5 0-18,-1 0 0,1 0 27,-5 0-28,-1 0 0,6-6 9,-1-4 0,1-2 1,-5 3 1,-1-4 20,1 3 0,-5-3 0,0-2 1,-2 0 3,2 1 0,-4-1-45,-6 0 24,0 7-9,-6-5 1,-4 11-97,-10-3 0,-3 4 121,-6 1-266,0 0 108,-7 6 0,5 2 29,-4 7 1,1 0-143,5 0 0,-4 1 68,9 4 1,2-4-107,3 3 1,2-2 96,3-3 0,4 1-244,0 0 130,7 0 20,-4-1 231,7-6 0,7-1-46,3-7 0,3 0 163,1 0 0,3 0-143,2 0 1,-1 0 193,7 0 1,-6 0 9,6 0 0,-2 0 0,1 0 1,2-5-80,-6 0 31,6 0 0,-8 5-51,7 0 1,-6 5 92,6 0 0,-7 7-61,1-3 0,2 4-19,-1 2 0,-2 1-11,-8 4 1,1-2 3,-6 6 1,5 1-26,-5 4 1,0 1 25,-5-1 0,-7 2-23,-3 3 20,-3-2-19,-8 10 1,-2-6-53,-6 3 65,-1 4-49,-6-6 1,1 6-75,-5-4 1,0-5-275,5-9 241,1-4 0,6-8 0,2-3-291,2-5-263,6-4 450,-4-7-275,8-9 479,5-8 0,3-13 0,6-1 0</inkml:trace>
  <inkml:trace contextRef="#ctx0" brushRef="#br0" timeOffset="106298">19864 11480 7569,'15'0'-248,"-1"0"1,-4 0-250,0 0 132,0 0 626,4 0 0,1-1-79,0-4 0,-5 2-58,-1-7 0,1 5-38,5-5 0,-5 2-26,-1-2 1,1-3-15,5 3 0,0-8 0,-1-1 1,1-2-11,0 1 1,-1 4 23,1-4 0,-5 2-49,0-2 1,-7 9 32,2-4 1,-3 4-108,-2-4 0,-7 5 48,-3 1 1,-4 5-93,-6-1 1,4 4 54,-4 1 1,-1 1-13,1 4 1,1 3 13,4 7 1,0 0 23,1 0 0,4 4 35,0 1 1,7 1-39,-2-1 0,3-2 30,2 6 1,0-6 1,0 2 0,2-4 10,3-1 1,8-2 68,6-3 1,6 1-52,-6-6 1,12 0 31,-1-5 0,4 0-48,0 0 1,-1-5 3,6 0 0,-4-11 3,4 1 0,-7-5-30,3 1 1,-4-2 17,-2-4 0,-4-1-2,-1 6 0,-1-4-47,2 4 47,2 1-3,-10 10 1,9-2 140,-7 6-138,7 0 1,-4 5 28,2 0 0,4 7 6,-4 3 0,3 4-10,-3 6-43,-3 3 0,-1 6 44,0 0-175,-1 1 74,-4-7 1,0 5 7,-1-4 1,-1-3 0,-1 0-250,-2 1 308,-1-6 0,13 5 0,0-6 0</inkml:trace>
  <inkml:trace contextRef="#ctx0" brushRef="#br0" timeOffset="97535">7414 11363 7144,'0'8'466,"0"-3"-215,0-10-105,0-3 1,0-7-81,0 0 0,0 1-1,0-1 1,5-5-49,0 1 0,6-6-106,-1 6 0,-2-6-244,2 6 0,0-6 183,4 6 1,-1-6-265,-3 5 0,3-4 29,-3 4 385,3 1 0,2 4 0,-1 0 0</inkml:trace>
  <inkml:trace contextRef="#ctx0" brushRef="#br0" timeOffset="97728">7855 10863 7569,'14'0'203,"-5"0"140,4 0 249,-12 0-262,6 0-177,-14 7 0,-6-6-13,-6 4 1,-12-2-1,1 2 0,-14-1-73,0 5 1,-10-4-171,0 5 0,4-5 8,1 5 1,5-5-302,4 5 0,-1-7-317,7 2 318,0 3 395,11-7 0,-5 13 0,5-6 0</inkml:trace>
  <inkml:trace contextRef="#ctx0" brushRef="#br0" timeOffset="97985">7767 11289 7569,'-2'13'0,"-3"-3"0,-5 2-262,-9-7 167,2 6 0,-17-8 165,0 7 1,-9-5 153,-6 5 1,-1 0-158,-4 4 0,8-1-66,7-3 0,0 3-109,-5-3 0,1 1-18,4-1 0,3 2-176,7-7 0,1 1 302,3-1 0,-3-3 0,6 4 0</inkml:trace>
  <inkml:trace contextRef="#ctx0" brushRef="#br0" timeOffset="98292">8428 10731 6617,'-7'10'214,"-2"-1"0,1-4-122,-2 5 1,0 2 3,-5 7 0,1-3 2,-1 4 1,-5 3-183,1 1 139,-1-2 1,0 5-27,1-2 1,-2 3-120,1 1 1,2 0-85,-6 1 1,6-1 65,-2 1 0,-1-1-46,1 0 0,2 1 64,8-1 0,-1-4 90,6-1 0,-6-6 0,2 3 0</inkml:trace>
  <inkml:trace contextRef="#ctx0" brushRef="#br0" timeOffset="98499">8751 10848 7569,'9'0'-1092,"4"7"926,-12 1 405,-1 0 1,-10 0-171,-9-3 1,3-3-5,-4 3 1,-3-2-90,-1 2 1,1-3-66,-2 3 1,6 1-130,-6-1 0,6 5 150,-6-5 68,7 6 0,-10-3 0,5 7 0</inkml:trace>
  <inkml:trace contextRef="#ctx0" brushRef="#br0" timeOffset="99259">8604 11245 7569,'15'0'-241,"0"0"-241,0 0 332,-7 0 0,5 0-354,-3 0 489,-4-6 252,7-2 0,-11-7-145,3 0 0,-4 5 40,-1 1 0,-8 5-49,-7-1-56,1 4 1,-9-4-66,3 0 1,4 0 70,-4 5 0,2 5-26,-1 0 0,2 6 22,-2-1 0,4 3-100,5 2 0,-1 0 85,6-1 0,0 1-54,5 0 0,0-1 26,0 1 1,7 0 9,2-1 1,6 0 60,5-5 1,-2 4-57,6-3 1,1-3 101,4-2 1,1-4-64,-1-1 1,2-6 5,3-4 0,4-5-16,6-4 0,-5 1 77,0-7 1,-4 6-88,4-6 1,-7 2 2,3-1 0,-9 2-115,-2 8 125,-6-1 0,2 5-101,-10 0 87,3 7 1,-12-2-49,4 10 0,-3 3 33,-2 7 1,-2 0-56,-3-1 1,4 1 16,-4 0 0,-2 4-4,2 1 1,1 0 4,4-6 1,0 1 17,0 0 1,0-5-17,0-1 1,6 0 8,4 0 0,-2-2-41,2-7 1,1 5 42,9 0 0,-4 0-4,4-5 1,-2-5 4,1 0 0,-2-2-3,2 2 0,-2-1 49,-3-4 0,1-3-48,0 3 1,-2 2 68,-3-2-57,3 7 4,-5-10 0,0 11 23,5-4-27,-11 6 0,6 6 5,-3 4 0,-2 3 3,7 2 1,-2-1-5,2 1 0,8 0 20,-4 0 0,6-6-18,0 1 1,-2-2 98,6 2 0,-1-3-88,2-7 0,1 0 93,-7 0 0,6-5 17,-6 0 1,1-7-83,-5 3 1,-1-6 107,1-5 1,0 4-95,-1-4 1,-4 4 225,0 1-145,-7 1-70,4-1 1,-14 2 19,-2 3 1,-11 4-101,-5 6 0,-2 0-167,-3 0 1,-4 0 77,0 0 1,-1 0-232,6 0 1,1 1 124,4 4 0,-2-2-198,6 7 1,2-5 411,8 5 0,-3 0 0,5 4 0</inkml:trace>
  <inkml:trace contextRef="#ctx0" brushRef="#br0" timeOffset="99758">9780 11304 7569,'15'-8'-667,"0"1"379,-7 7 386,5 0-30,-11 0 8,4 0-73,-6 7-5,0 1 1,0 7-3,0-1 1,0 1-3,0 0 0,0-5-72,0-1 87,0 1 0,2 3-29,3-3 1,3-2 17,7-3 1,-1-3-10,1 3 1,0-4 30,-1-1 0,6-6 4,0-4 0,1-5-25,-2-4 1,-1 1 5,7-7 1,-1 1-1,6-6 0,-6-1-6,1-3 1,-1 1 99,6-6 0,-1 5-87,0-5 1,-1 6 48,-3-1 0,-4 3-42,-6 1 0,-1 6-89,1-1 0,-2 7 44,-3-1-7,-4 9-18,-6 3 15,0 20 1,-6-1-84,-4 12 1,-5 1 94,-4 4 1,1 1-71,-7-1 1,6 0 57,-6 1 0,6 1-43,-6 3 0,6-3 37,-6 4 1,7-9 7,-2-2 1,9-4-21,1 4 0,7-11 27,-2 2 23,3-4 1,4-2 6,3-4 1,3-10 89,7-5 1,1-5-72,4-4 1,3 1 115,6-7 0,0 1-37,1-6 1,1 1 88,3-1 0,-3 3-84,3 2 1,-1-3-47,1 4 0,-1-2-54,6 1 1,-1-1-110,1 7 0,4-1 103,-4 5 0,3 1 0,2-1 0</inkml:trace>
  <inkml:trace contextRef="#ctx0" brushRef="#br0" timeOffset="100078">10706 11186 7569,'0'10'0,"0"0"0,-1 0-21,-4 5 1,3-1-51,-3 1 1,-3 0-93,-2-1 1,-3 8 116,-1 2 1,1-3-94,3-1 0,-3 1 29,3-1 0,-2-1 110,3-4 0,-4 0 0,4-1 0</inkml:trace>
  <inkml:trace contextRef="#ctx0" brushRef="#br0" timeOffset="100482">10942 11378 7195,'14'0'-879,"1"0"954,0 0 0,-6-2 5,1-3 1,0-3 15,5-7 1,-1 4-67,1-4 0,-2 4-11,-3-9 1,1 4 150,-6 1-80,0 7-81,-5-5-7,0 5 1,-1-1-63,-4 5 0,-5 2 60,-10 2 1,4 2-70,-4 2 1,-1 5 85,2 5 0,-6 1-107,5 0 0,1-1 40,4 1 1,5 5 18,1-1 0,0 6 33,0-6 1,2 3 10,7-3 0,2-2 76,3 2 0,4-3-58,11-1 0,-2-5 55,6 0 0,6-7-65,4 2 1,0-3 9,-4-2 1,-1 0-38,1 0 1,-1 0-6,0 0 1,1-2-523,-1-3 533,-6 3 0,5-11 0,-5 5 0</inkml:trace>
  <inkml:trace contextRef="#ctx0" brushRef="#br0" timeOffset="100920">11868 11201 7569,'6'8'-800,"-4"1"815,3-5 0,-4 0 298,-1 5 1,-5-4-276,1 5 0,-13 0 25,2 5 1,-2 1-124,2 4 0,-2-2 83,-2 6 1,3-1-63,-4 1 0,4 4 25,1-3 0,0-4 28,1-1 0,0-4-17,5-1 1,-4-1-217,3 1 25,3-7 166,-6 5 12,12-11 0,-11-2-6,7-10 0,0 0 51,5-4 1,-5 2-104,1-8 0,-1-2-3,5-3 1,-5-1 5,0 2 0,-2-4 71,2 3 0,4-3 0,-6-1 0</inkml:trace>
  <inkml:trace contextRef="#ctx0" brushRef="#br0" timeOffset="101527">12220 11260 7180,'9'-7'-1015,"4"6"1012,-12-12 1,7 6 83,-3-3 0,-3 2 324,3 3-359,-4 4 73,-1-6-66,-6 7 0,-2 2-3,-7 3 1,0 3-38,1 7 0,-1 6 46,0 3 1,1-1-97,-1 2 0,0-1 93,0 6 0,2-6-73,4 1 1,-3-3 2,7 3 1,0 1-1,5-6 0,0-1 10,0-4 0,4-5-3,5 0 1,1-7-12,10 2 1,1-4 20,-1-1 0,4-1 10,-4-4 0,4-2-10,-4-3 1,-1-7 11,-4 2 1,0-3-13,0 3 0,-2 0 1,-4 1 1,3-1-25,-7 0 1,1 2 29,-1 4-128,-3-5 113,4 13-64,-6-6 0,0 9 55,0 3 0,0 3 9,0 7 0,-5 4 1,1 1 1,-6-1 0,5-4 0,0 5-4,5-1 0,0 1-3,0-5 50,0-1-45,0 1 0,2-2 45,3-3 0,3-4-38,6-6 1,1 0 19,0 0 0,-1-6-13,1-4 1,2-3 1,2-2 1,-3 1-10,4-1 0,1-1 0,-1-4 1,-1 4-3,-4-4 0,0 4 7,0 1 0,1 0-17,3 1 0,-1 4 12,7 0 0,-2 5 57,1-5 0,9 5-53,-4-4 0,-1 4-7,-3-5 1,-1 7-61,6-2 1,-8 2-115,-2-2 0,1 3 175,-1-3 0,6-3 0,-3 0 0</inkml:trace>
  <inkml:trace contextRef="#ctx0" brushRef="#br0" timeOffset="110081">12985 12847 6704,'0'9'495,"-7"-3"0,-1-6-306,-7 0 0,2-6-45,3-4 1,-6-5 19,6-4 1,-6-4-99,6-7-36,-3-6 1,5-1-94,3-7 1,3-2 65,2-3 1,2 2-373,3-7 0,11 5 205,14-5 1,1 3 163,8 2 0,7-6 0,6 9 0</inkml:trace>
  <inkml:trace contextRef="#ctx0" brushRef="#br0" timeOffset="107232">8457 12509 7569,'-9'0'-154,"-1"0"188,7 0 0,-6 0-73,4 0 50,4 0 1,-7 2 24,3 3 1,2-3 225,-7 2-248,0 5 0,-6-1 102,-4 7 0,4 1-54,-4 3 0,-3-1 41,-1 7 1,1-6-141,-2 6 0,2-2-22,-1 1 1,-2-1-39,6-3 1,-4-4 13,4 4 0,2-9 63,8-1 0,-3-7-55,4 2 1,0-3 60,0-2-55,5 0 1,-7-7 49,6-3 1,0-4 29,5-6 1,-2 2-22,-2-6 0,2-1 2,-3-4 1,2 1-158,-2 4 0,3-3 91,-3 8 0,-1-6-487,1 6 561,0 6 0,-2 0 0,-1 4 0</inkml:trace>
  <inkml:trace contextRef="#ctx0" brushRef="#br0" timeOffset="107624">8649 12509 7569,'14'7'-314,"-6"-5"1,1 4 435,-5-6 482,-2 0-391,5 0-154,-20 0 1,3 0-149,-10 0 147,-3 0 0,5 0-108,-6 0 0,4 5 68,-4 0 0,6 6-101,-2-1 1,2 5 77,-1 4 0,7-2-45,-3 2 1,11-2 41,-1-3 0,3 1-58,2 0 0,7-1 57,2 1 0,11-5-1,4 0 0,9-7 56,1 2 0,7-3-54,-2-2 1,4 0 142,1 0 0,-2-2-77,-2-3 0,-4-3 128,-7-7 1,-6-1-91,-4-4 1,-4 4 70,-5-4 0,-4 4-155,-6 1 0,-6-3 70,-4 4 0,-9-4-217,-6 8 1,2 3 65,-1 2 0,-1 4-360,-4 1 0,4 0 203,1 0 1,6 0-622,-2 0 847,4 0 0,1 6 0,1 3 0</inkml:trace>
  <inkml:trace contextRef="#ctx0" brushRef="#br0" timeOffset="108249">9031 12568 7356,'14'0'-415,"8"-6"1,-6 4 127,4-3 1,1 4 404,-2 1 0,6-7 241,-6-3 0,8-3-152,-3-2 0,4-1-30,1-4 0,2 3 133,4-8-244,-4 7 1,9-10 36,-5 4 1,4-2 10,-5 1 1,-1-1-133,-9 6 1,3-4 81,-8 4 1,-4-4-99,-5 4 107,-7 1 1,2 6-183,-10 3 1,-5-2 69,-9 7 0,-6 1-110,-9 4 1,-4 6-45,-6 4 1,2 3 54,2 2 0,-2 1 87,3 4 0,3 2-2,2 8 0,4-1 73,6 1 0,-4 4-72,3 0 1,2 5 58,-1-4 1,6-1-24,-2-5 0,11 1 19,4-1 0,3 1-20,2-1 0,7-1-2,2-4 1,11-3-44,5-6 0,2-2 40,3-3 0,-1 1 29,0-6 0,1 0-33,-1-5 1,1 0 92,-1 0 0,5-1-56,1-4 1,-1 1 77,-5-5 0,1-1-45,-1-5 0,-6 0 18,-3 1 1,-9-1-65,-1 0 0,-7 6 63,2-1-124,-3 7 1,-4-4 80,-3 7 1,2 0-119,-7 0 1,0 5 12,-4 0 0,4 6 29,0-1 0,7 3 19,-2 2 1,3-5-36,2-1 88,0 1 1,12 3-49,2-3 1,11 1 110,-1-6 0,4 0-56,1-5 0,-4 0 88,-1 0 1,-4-1-100,5-4 1,-6 1 139,6-5 0,-7-1-15,1-5 0,-2 0 59,-3 1 1,-4-6-49,0 1 0,-7-1-57,2 5 1,-3 1-84,-2-1 0,-2 2 85,-3 3 1,-10-1-188,-9 6 1,-4 0 57,-1 5 1,-1 6-357,1 4 0,0 3 30,-1 2 364,7 0 0,-4 6 0,4 2 0</inkml:trace>
  <inkml:trace contextRef="#ctx0" brushRef="#br0" timeOffset="108507">10368 12186 7569,'23'-7'0,"-6"6"-347,-8-4-355,1-3 606,-2 6 391,-1-4-102,-7 6 0,-7 6-110,-3 4 1,-3 3 14,-1 2 1,-3 1-42,-2 4 1,1-2-21,-7 6 0,6-4-127,-6 4 143,1 1 0,-6 6-203,1 3 1,1-3 61,4 3 1,-2-3-451,6-1 538,-6-1 0,9 7 0,-4 2 0</inkml:trace>
  <inkml:trace contextRef="#ctx0" brushRef="#br0" timeOffset="108909">10442 12495 7569,'0'8'-668,"6"-2"944,-4-6 664,5 0-861,-21 0 1,10 0-125,-11 0 1,3 5 80,-2 0 1,-6 5-134,1-5 0,-1 6 66,5-1 0,1 3-132,-1 2 0,0 0 41,0-1 1,2 1-20,4 0 1,2-1 16,7 1 44,0 6 1,7-4 109,2 2 1,11-4-53,4-5 0,4-4 145,2-6 1,-1 0-91,0 0 0,4-1-32,-4-4 1,4-3 26,-8-7 0,1 0 309,-2 0 1,-3-1-76,-6-3 0,-2 1-85,-3-7 1,1 7 5,-6-1 0,-1-3-79,-9 3 0,1 1-152,-5 8 0,-6-1 103,-5 6 1,-6 0-301,2 5 0,-2 0-44,1 0 1,-1 1-176,6 4 0,-4 2-482,4 3 946,1 3 0,4 1 0,0 9 0</inkml:trace>
  <inkml:trace contextRef="#ctx0" brushRef="#br0" timeOffset="109408">10648 12568 7569,'14'0'-591,"1"0"163,-7 0 317,5 0 346,-11 0 1,3 5-150,-10 0 1,2 6-27,-7-1 1,5-2-23,-5 2 0,5 0-35,-5 5 0,7-1-2,-2 1 0,4 0-10,1-1 29,0-5 0,0 4 0,0-3 0,8-2-66,6 1 0,3-5 44,7 1 1,-4-4-5,4-1 0,3 0 39,7 0 1,-8 0-31,3 0 1,-4-6 19,-1-4 0,2-3-14,-6-2 1,0 0-18,-6 1 1,-1-1 11,-3 0 1,2 6 2,-7-1-131,6 7 125,-9-4 1,4 9-106,-6 3 0,0-2 89,0 7 1,0-1-8,0 6 0,0 0-2,0-1 1,0-4 43,0 0 0,2-2-11,3 2 0,3 1 76,7-6 0,1 0-91,3-5 0,3 0 87,2 0 1,4-5 18,-4 0 1,-1-6-60,2 1 0,-2-3 107,1-2 0,-1 1-98,-3-1 0,-4 0 115,4 1 0,-9-1-94,-1 0 0,-7 1-72,2-1 1,-5 2 33,-5 3 0,-5-1-76,-9 6 0,-9 0-20,-6 5 0,-6 1 62,6 4 0,-3 2-278,7 3 1,-1 3 104,12-3 1,-6 3-498,5 1 671,1 1 0,4 0 0,0-1 0</inkml:trace>
  <inkml:trace contextRef="#ctx0" brushRef="#br0" timeOffset="109758">11441 12568 7569,'15'0'-542,"0"0"27,-1 0 428,1 0 672,0 0-468,-7 0 1,-1 2-90,-7 3 1,-5-2-24,0 7 1,-5 0 4,5 4 1,-5 6-42,5-1 39,-6 1 0,9-5-14,-3-1 0,4-4 26,1 0 0,6-5-87,4 5 1,5-7 60,4 2 0,-1-3-2,7-2 0,-6-5 2,6 0 1,-5-7 4,4 3 0,-6-5-9,2 0 1,-4-1 18,-1 0 0,-1 1 69,1-1-78,0 0 0,-1 7 116,1 3 0,0 4-101,0 1 0,4 0 60,1 0 0,1 1-47,-1 4 0,-2-2-28,6 7 0,-1-2 1,1 2 1,4 2-79,-3-8 0,7 1-61,3-5 1,1 0-54,-2 0 191,-3 0 0,11 7 0,-4 1 0</inkml:trace>
  <inkml:trace contextRef="#ctx0" brushRef="#br0" timeOffset="117245">13940 12656 7919,'-10'2'609,"1"3"-486,-1-3-74,-5 4 1,-1-4 35,-4 3 1,2-4-23,-6 4 0,4 2-115,-4-2 0,6 1 42,-2-1 1,4-3-172,1 3-222,0-4 165,1-1 117,5 0 1,-2-1-179,6-4 179,0-4 0,5-5-137,0-1 0,7-5 29,3 1 0,-2-1-258,1 6 486,1-1 0,5-6 0,0-2 0</inkml:trace>
  <inkml:trace contextRef="#ctx0" brushRef="#br0" timeOffset="117468">13881 12215 8183,'-14'-6'122,"-1"4"1,5-4-92,0 6-770,7 0 739,-3 0 0,-1 0 0,-1 0 0</inkml:trace>
  <inkml:trace contextRef="#ctx0" brushRef="#br0" timeOffset="118447">15116 12892 7522,'8'0'433,"-1"0"-282,-7 0 1,-12 0 8,-2 0 0,-9-2-18,3-3 1,-1 3-1,1-2 0,-1 0-100,-3-1 0,-4 4-86,3-4 0,3-2-45,-3 2 1,2-4 2,-1 4 1,-2-5 96,6 5 0,0-6-99,6 1 1,-1 2 71,0-2 1,5 5-90,1-5 0,5 5 64,-1-5 0,5 5-4,5-4 0,5 4 25,10-5 1,-2 5 27,6-5 1,1 5-24,4-4 0,-4 4 9,-1-5 0,1 2 31,4-2 0,0-2-30,1 8 1,-6-8-61,1 2 1,-7 2 61,1-2 1,-2 2-613,-3-2 325,-5-3 290,-3 5 0,1 0 0,1 2 0</inkml:trace>
  <inkml:trace contextRef="#ctx0" brushRef="#br0" timeOffset="118831">15175 12142 7451,'0'15'-156,"0"-6"109,0 1 1,0-5 101,0 5 0,-2-2-39,-3 2 0,4 8 110,-4-3 1,-2 4-123,2 1 1,-6 3 97,1 6 0,2 2-45,-2 3 1,0 4 16,-4 6 1,-3 5-22,-2 0 0,2 5-106,-2-5 1,1 0 77,-2-5 1,4 3-178,-4-3 0,4 4 60,1-9 1,1-3-143,-1-2 0,5-4-25,0-6 0,7 2-382,-2-6 641,4-7 0,-6 0 0,-1-5 0</inkml:trace>
  <inkml:trace contextRef="#ctx0" brushRef="#br0" timeOffset="119756">15601 12833 7400,'8'0'-197,"5"-7"152,-4-1 0,5-5 41,1 3 1,0-3 82,-1 3 0,1-8-37,0-1 1,4-1 22,1 5 0,0 1-112,-6-1 0,6 5 66,-1 0 1,1 2-2,-5-1 1,-1 0-24,1 4 0,-5 4-31,0-4 1,0 3 1,-2 9 47,-3 3 1,-4 3-56,-1 1 1,0 3 41,0 2 0,-1-2-46,-4 2 0,3 2 38,-3-1 0,-1 0-2,1-6 0,0 1 4,5 0 1,0-5-7,0-1 3,0-5 0,1 2-1,4-6 0,-1 0-24,5 0 0,1-1 24,5-4 1,0-4 16,-1-5 0,1 2-16,0-2 1,-1 2 4,1-7 1,0 7 11,0 2 1,-1 1-25,1-6 18,0 7 0,-1 1-6,1 7 1,-5 0 45,0 0 1,-5 0-42,4 0 1,-4 7 50,5 3 0,-5 1-19,5-1 0,-5 3 5,4-3 1,-4 3-32,5 1 0,0-4-5,5 0 1,-1-5-113,1 5 1,0-7 77,-1 2 1,1 1-221,0-1 252,-7 0 0,12 2 0,-4 1 0</inkml:trace>
  <inkml:trace contextRef="#ctx0" brushRef="#br0" timeOffset="121989">16748 12994 7483,'8'0'-43,"5"0"0,-10-6 176,7-4 1,-5-5 11,5-4 1,0 1-62,4-7 1,1-1 44,0-8 1,-2 1-22,-4-6 0,5-2 34,-5-8 1,-2 4-146,-2-4 1,-4 3-346,-1 2 1,-1 1 202,-4 4 0,2 3 145,-7 7 0,0-1 0,-5 1 0</inkml:trace>
  <inkml:trace contextRef="#ctx0" brushRef="#br0" timeOffset="122840">17909 12554 7458,'-8'0'403,"-5"0"1,5 0-276,-7 0-17,0-7 0,0 5-18,1-3 0,-7 4-132,-4 1 0,-1 1-30,1 4 1,-2 4 66,2 5 0,-1 1-28,1 0 0,4 4 41,7 1 0,-1 4-162,0-4 1,5 6 16,1-1 1,5-4 67,-1-2 0,5 3 30,5-3 1,10 1 7,9-6 1,4-4 52,2 0 0,6-7-47,3 2 0,2-3 123,-2-2 0,2-5-66,-7 0 1,-5-6 78,-4 1 0,-7-3-13,1-2 0,-7 0 79,-2 1 1,-7-6-85,2 0 0,-4 1-22,-1 4 1,-1-1-393,-4-4 246,-3 4 1,-9-5-446,-2 6 1,2 7 63,-2 3 453,9 3 0,-3-4 0,5-2 0</inkml:trace>
  <inkml:trace contextRef="#ctx0" brushRef="#br0" timeOffset="123107">18350 12157 7569,'15'-9'0,"-2"1"-530,-4 3 321,5 4 187,-13-6 152,6 7-102,-7 0 1,-5 7 54,0 3 0,-11 4-26,1 6 1,-5-2 31,1 6 1,-4 2-121,-7 9 1,3-3 101,2 8 0,-3-6-150,4 5 0,3 0 76,1 5 1,-1 1-222,1-1 0,6-2-163,4-3 1,5-8 386,-5-6 0,7-1 0,-4 6 0</inkml:trace>
  <inkml:trace contextRef="#ctx0" brushRef="#br0" timeOffset="123674">18438 12509 7569,'8'0'-158,"-1"0"304,-7 0-131,0 7-20,0-5 1,-2 6-52,-3-3 0,-3-2 101,-7 7 0,6 0-86,-1 4 1,0 1 77,-5 0 1,1 4-93,-1 1 1,5-1 22,0-4 1,5 5 19,-4-1 1,5 1-87,-1-5 0,4-1 100,1 1 0,1-2-60,4-3 1,5 1 43,10-6 0,1 0 18,3-5-11,4 0 1,-5 0 40,6 0-42,-6 0 1,0-6 35,-3-4 0,-4-3 5,4-2 1,-4 0 3,-1 1 0,-1-1-16,1 0 25,0 0-12,-7 1-44,5 6 28,-11 1 0,3 9-25,-10 3 0,3-2-48,-3 7 1,-1-1 59,1 6 1,-5 0-73,5 0 1,0-1 60,5 1 0,0 0-51,0-1 37,0 1 9,0 0 0,2-2-25,3-3 20,3-4 38,7-6 1,1 0 14,4 0 0,-3-1-43,8-4 0,-5-4 31,4-5 1,1-1 2,4 0 1,-1 1-8,-4-1 0,2 0-11,-6 1 0,4 4 32,-4 0 0,1 7-27,-1-2 0,-4 3 9,4 2 1,-9 0 2,-1 0 1,0 2 7,5 3 1,-1-2-56,1 7 1,-5 0 37,0 4 0,-7 6-38,2-1 0,-2 1 34,2-5 0,-3-1-166,2 1 0,-4 0 36,-4 0-159,2-1 275,-5 1 0,7 0 0,0-1 0</inkml:trace>
  <inkml:trace contextRef="#ctx0" brushRef="#br0" timeOffset="124384">19790 12671 7569,'15'0'-1105,"-2"-2"1138,-3-2 1,3 0 116,-3-6 1,-2 6-88,2-6 1,-5 5 28,5-5 0,-1 2-28,6-2 1,0-3 26,-1 3 0,1-3-18,0-1 0,6-1-43,4 0 1,-3-1-23,3-4 0,-1 2 62,6-6 0,-1 1-32,1-2 0,-6-2 20,1 2 0,-7 4-26,1 1 0,-3 4 66,-1 1-106,-7 1 49,-1-1 1,-14 7-93,-2 3 0,-11 3 11,-5 2 0,-4 2-68,-5 3 1,3 8 14,-4 6 0,4 7 45,2-1 1,1-1 10,4 6 0,-2-4 5,6 8 1,0-1 40,6 1 1,-1-1-40,0 6 1,6-1 22,-1 1 1,6-3-5,0-7 0,2-4 11,2-1 0,6-6-16,4 2 1,5-9 2,5-1 1,-2-7 22,6 2 0,1-3-23,4-2 1,-5 0 25,1 0 0,-1-7-8,6-3 1,-1-3 1,1-1 1,-3-1-10,-2 0 1,-4 1 7,-6-1-48,-1 0 0,-4 5 40,0 1-68,-7 5 62,4-2 0,-9 12-195,-3 4 189,4-3 0,-11 6-27,7-3 2,0 3 60,-1 1 1,4 1-48,-3 0 1,10-2 72,5-3 1,5 1-67,4-6 0,-1 1 120,7-1 1,-1-3-59,6 3 1,-6-5 49,1-5 0,-7 3-32,1-3 0,-1-3 3,2-2 0,-9 2 23,4-2 1,-4 1-45,4-6 1,-2 0 103,-3 1 1,1-1-94,-6 0 0,0 0 27,-5 1-38,0-1 1,-1 5-131,-4 0 130,-10 7 1,-3-3 13,-6 6 0,-1 0-160,-4 0 0,-1 0-202,1 0 1,-5 5 150,-1-1 0,3 8-472,7-2 272,-3 3 354,5 1 0,-6 8 0,0 1 0</inkml:trace>
  <inkml:trace contextRef="#ctx0" brushRef="#br0" timeOffset="125176">20775 12642 7569,'23'0'-1460,"-2"0"1454,-12-7 148,4 6-61,-12-6 71,6 7 1,-19 0-55,-2 0 1,-9 2-75,3 3 1,1-2 6,4 7 1,0-1-33,0 6 29,1 0 1,4-1-44,0 1 1,5 0 29,-5 0 0,7-6-81,-2 1 72,4 0 0,7 3-24,4-3 0,3 1 16,2-6 1,6 0 46,3-5 1,1 0 52,4 0 1,-2-6-88,7-4 0,2 2 17,-2-2 0,0 0-6,-4-5 0,-7 1 88,-4-1 1,-2-1-35,-3-4 1,-1 4 0,-3-4 1,-3 4 24,-7 1-103,0 0 0,-2 2-42,-3 3 1,-3 4 50,-7 6 0,-6 0-115,-3 0 1,1 2 72,-2 2 0,2 3-98,-1 3 1,-2 3 58,6-3 1,0 3-23,6 1 1,4-1 40,0-3 0,7 3-53,-2-3 1,3-2 69,2 2 0,7-5-2,3 5 1,3-7 73,1 2 1,3-3-49,2-2 0,-1 0 90,7 0 0,-1 0-99,6 0 0,-2-7 105,-4-3 0,2 2-84,-6-2 0,4 0 44,-4-4 0,4-6 9,-4 1 0,1-1 8,-1 5 1,-4 5-3,4 1 1,-4-1-4,-1-5 25,-1 7-12,1 2-60,-7 6 1,-1 1 24,-7 4 1,-2 5-73,-3 9 0,-3 4 47,-7 7 1,-6 1-6,-3 3 1,-4-1-13,-1 6 0,-7 0 15,-4 5 0,-4 0-23,-5 0 0,-6-1 20,-4-4 0,-1 7-123,11-7 1,1 5 31,9-10 0,5 1 30,9-6 0,1-4 37,9-1 1,-1-11-14,11 2 1,1-10 9,9 0 1,5-10-18,10-5 0,4-11 85,11-9 0,2 1-39,7-5 0,5-2 78,0 1 0,5-4 49,-5 5 0,3 0-75,-8 4 0,9 2 104,-9 4-70,-3 3 0,-4 4-78,-2-2 0,-4 7-7,3-2 32,-3 9 1,-3-2-9,-4 7 1,-3 2 22,-6 3 0,-5-2-147,0 7 1,-5 0-59,4 4 0,-5 1-365,1 0 517,3-1 0,0 1 0,7 0 0</inkml:trace>
  <inkml:trace contextRef="#ctx0" brushRef="#br0" timeOffset="125740">22289 12568 7569,'15'0'0,"-5"0"-640,0 0 527,-1 0 1,6 0 252,0 0 1,-1 0 0,1 0 76,0 0-191,6 0 1,-3-1 21,7-4 0,-7 3-2,1-3 1,-3 4 36,-1 1-42,0 0 1,-5 6-45,-1 4 41,-5 9 0,1-1-133,-10 7 0,-3-2 67,-7 1 1,0 2-202,0-6 0,2 0 73,4-6 0,-4-4 156,3 0 0,3 0 0,1 4 0</inkml:trace>
  <inkml:trace contextRef="#ctx0" brushRef="#br0" timeOffset="125982">23039 12024 7569,'0'23'-588,"0"-3"298,0-4 1,0-1 324,0 0 1,0-1 468,0 1 1,-5 1-87,0 4-285,-6-4 1,3 12-116,-7-4 0,-5 11 32,1 4 1,-6 3-110,6 3 0,-8-1 70,3 0 1,1 0-313,-1 0 0,6-2 128,-2-2 0,9-5 173,1-5 0,6-1 0,-2 1 0</inkml:trace>
  <inkml:trace contextRef="#ctx0" brushRef="#br0" timeOffset="126165">23289 12289 7569,'14'0'0,"-4"0"0,0 0-146,-7 0-1,4 0 130,-20 0 0,3 5 6,-10 0 0,-2 1-173,-3-1 180,4-3 0,-7 11-315,4-3 1,-3-2 318,3 2 0,-4 6 0,5 7 0</inkml:trace>
  <inkml:trace contextRef="#ctx0" brushRef="#br0" timeOffset="126542">23274 12700 7569,'29'0'0,"-6"-4"-725,-3-1 597,-4-13 1,-1 8 327,0-10 0,-7 4-110,-3 1 1,-4-4-22,-1-1 0,-3 2-49,-7 8 1,-6-1 4,-13 6 0,-2 0-33,-4 5 1,4 0-9,-3 0 0,3 7-146,2 2 79,6 5 1,0-5-29,3 1 0,9 2 57,-4 7 0,9-3-60,-4 4 1,6-4 68,0-1 0,2 0 13,2-1 0,6 1-37,4 0 0,10-5 125,4-1 0,4-5-49,2 1 1,1-4 111,3-1 0,2-1 26,3-4 0,-3-2-83,-7-3 1,1-8 62,-1 4 1,-1-9-51,-4 3 0,-2-6-24,-8 2 1,-1 2 77,-3 3-129,-3-4 1,-9 7 22,-3-4 1,-5 10-166,-9 5 0,1 4-232,-7 1 1,1 1 373,-6 4 0,8 3 0,0 7 0</inkml:trace>
  <inkml:trace contextRef="#ctx0" brushRef="#br0" timeOffset="127343">23671 12436 7569,'10'-5'-362,"0"0"338,-7 0-150,10-1 217,-11 4-117,4-4 0,-8 10-58,-2 1 175,2 7 0,-11-2-85,3 9 1,-3-1 56,-2 7 0,-1 6-25,-4 8 1,-4 3 12,-10 2 0,-4 2-57,-6 3 0,0-3 56,0 3 1,-5-2-100,0 2 1,1-3 4,9 3 1,3-3 74,7-2 0,4-5-56,1 0 0,11-11 42,-2 1 0,10-9-81,0 0 74,4-11 0,2-4 10,4-10 1,10-9-3,9-11 0,-1-3 73,2-1 0,4-5 12,5-1 0,2-4-72,-1 5 0,1-5 151,3 4 0,3-4-81,-3 5 1,-3-5 30,-1 4 0,1-1-54,-2 2 0,-5 3-78,-4-3 0,-6 8 59,6 1 0,-7 7-2,1-1 1,-7 9-95,-2 5 96,-1 3 0,0 10-40,-4 7 0,-4 1 21,-1 9 0,0-5 2,0 4 1,0-4-1,0 4 1,0-6 63,0 2 1,2-9-54,3-1 1,-4-5 62,4 5 0,3-7-45,2 2 0,3-4-6,2-1 0,1-6-29,4-4 0,-2-8 33,6-1 1,-4-8-44,4 3 0,-4-4 51,5-1 0,-6-1-1,6 1 1,-7 0-22,1-1 1,-1 1 24,2-1 1,-4 3-46,4 2 1,-6-1 25,-4 6 1,3 1-13,-3 4 1,3 0 14,2 1 1,-7-1-58,-3 0 59,3 7-56,-6 2 35,4 6 1,-7 6-55,-4 4 1,1 10 3,-5 4 0,-3 4-6,-7 1 0,2 6-52,-2-1 0,-3 5 80,3-5 1,-1 5-13,6-4 1,0-3-5,5-7 1,-3 1 62,7-6 1,0-1-10,5-4 5,0-7 0,2-1-6,3-7 1,10-2 76,9-3 0,4-8 63,1-7 1,1-6-82,-1 2 1,2-6 65,3-4 0,-1 3-54,6-3 1,-4 4-74,4 6 1,7-2-1,7 6 0,6 1-90,5 4 0,-4 2 86,4 3 0,-4-3 0,-1 5 0</inkml:trace>
  <inkml:trace contextRef="#ctx0" brushRef="#br0" timeOffset="128484">8310 14068 7569,'9'6'-292,"4"-4"0,-5 4 347,7-6 0,-1 0 208,1 0 0,5-6-154,-1-4 0,6-3-30,-6-2 1,1 0 127,-5 1-145,-1-1 0,1-5 7,0 1 1,-6-1 24,1 6 0,-7-1-135,2 0 0,-3 0 115,-2 1-140,0-1 1,0 5 64,0 0 0,-7 7-115,-2-2 0,-6 4 38,-5 1 1,2 1-29,-6 4 1,1-2 24,-1 7 1,1 2-51,3 7 0,4-2 114,-4 2 1,1 2-40,4-1 1,-3 0 109,8-6 0,4 6-96,1 0 1,3-1 102,2-4 0,2-2-38,3-3 0,4 1 52,11-6 0,3 0-53,6-5 0,-4 0 15,-1 0 1,1-2 23,4-3 1,-1-3-40,-4-6 1,3-1-2,-8 0 1,7 0 3,-1 1 0,-2-1-52,1 0 1,-6 2 69,2 3-103,-4-3 55,-1 12 1,-5-6-4,-1 7 1,-5 2 1,0 3 1,0 3 3,1 7 1,-2 1-34,7 4 1,-5-4 31,4 3 0,3-2-15,7-2 1,-1-2-34,7-4 0,-1 3-4,6-7 0,4 0-159,0-5 0,6 0 61,-6 0 0,7 0 153,-2 0 0,10-7 0,3-1 0</inkml:trace>
  <inkml:trace contextRef="#ctx0" brushRef="#br0" timeOffset="128927">10471 14023 7589,'-8'0'392,"-5"0"-315,3 0 1,-5 0-7,-4 0 1,-2 5-102,-4 0 0,-1 0-18,6-5 0,-4 0-162,4 0 0,1 0-270,4 0 0,0 0 480,1 0 0,5 0 0,3 0 0</inkml:trace>
  <inkml:trace contextRef="#ctx0" brushRef="#br0" timeOffset="129352">10986 14170 7569,'0'-8'-792,"-7"2"808,6-1 357,-6-1 1,7-8-236,0-4 0,2 2-100,3-6 1,3-1-8,6-4 1,-4-1-5,0 1 0,-2 1-90,2 4 0,1-4-416,-6 3 479,7 4 0,-4-7 0,7 6 0</inkml:trace>
  <inkml:trace contextRef="#ctx0" brushRef="#br0" timeOffset="130746">12323 13774 7569,'-10'9'-535,"1"1"246,-1-7 260,-5 10 0,-1-9 203,-4 6 0,4-6-176,-4 6 0,-1 0-5,1 5 1,-1-2 18,2-3 0,2 8-7,-2-4 1,2 4-85,3-3 92,6 0 1,-4-1 2,7 1 1,0 0-4,5-1 0,0 1 2,0 0 0,7 0-10,3-1 1,4-4 10,6 0 1,1-7-5,4 2 1,2-3 2,-2-2 1,-2 0-2,1 0 1,-6-2 5,2-3 0,-4 2-12,-1-7 0,0 0 4,-1-4 0,-1 4-41,-3 0 49,3 0-180,-11 2 166,4 1-265,-6 7 77,0 7 172,0 1 1,0 7-28,0 0 0,0-6 69,0 1 0,5-5-64,0 5 1,7-7 109,-3 2 0,4-3-56,2-2 1,5 0 80,-1 0 0,8-2-48,-3-3 1,-1-3-12,1-7 1,1 1-39,4-1 0,1-2-6,-1-2 0,-1 3-14,-4-4 1,2 5 34,-6 5 1,5-3-59,-6 4 0,1 0 42,-6 0 1,1 5-7,0-1 1,-5 4 11,-1 1 0,1 0 6,5 0 0,0 1-2,-1 4-6,1-3 1,0 9 13,-1-6-3,1 7 4,0-11 0,0 6-16,-7-1 1,-2-2-28,-6 6 0,-1-6-2,-4 6 0,1 0-69,-5 5 1,4-1 52,-5 1 0,2 0-53,-2 0 0,2-6 65,3 1 1,3 0 33,-3 5-37,4-7 1,2 3-33,4-6 71,-3 7 0,13-11-61,-1 4 168,1-3-58,6-2 1,0 0 40,4 0 0,3-7-56,1-3 1,-4-1 88,-1 1 0,1-3-99,4 3 0,-1-4 98,-4-6 0,2 4-79,-6-4 1,0 4 103,-6 1 1,-6 0-89,-3 1 1,-3-1-25,-2 0 0,-2 5-87,-3 1 1,-4 5 70,-11-1 0,-3 4-164,-6 1 1,-1 0 51,1 0 0,0 0-283,-1 0 0,6 5-8,-1 0 373,7 6 0,-9 4 0,4 8 0</inkml:trace>
  <inkml:trace contextRef="#ctx0" brushRef="#br0" timeOffset="131286">13440 13950 7404,'20'0'-241,"0"0"0,-1 0-223,-4 0 0,0-2 570,-1-3 0,1 2 210,0-7 1,-2 5 0,-3-4-272,3-1 1,-5 0-80,7 0 55,-7 7-42,-2-4 34,1 7 0,-6 2-61,4 3 0,-5 3 67,-5 7 1,2 1-93,-7 4 0,2-4 63,-2 4 1,-1 1-97,6-1 0,-2-1 79,3-4 1,2 0-1,-3-1 1,5-1 42,5-3 0,1-2-47,4-3 1,8-3 95,-3 3 1,5-4-81,-1-1 0,4-5 120,6 1 0,1-8-100,-1 2 1,1-3 95,-1-1 1,-6 0-60,-4 5 1,3-4 5,-3 3 1,1-2-53,-5 3 1,-6-3 81,1 7-154,-7 0 130,4 5-146,-7 7 1,-2 1 60,-3 7 1,4-5-182,-4-1 227,3 1 1,9 3-9,3-3 1,8-3 7,1-7 0,2 0-33,-1 0 1,3 0 135,6 0 0,-4 0-71,-1 0 0,-4-2 69,4-3 0,-6-3-81,2-7 0,1 5 47,-1 1 1,-1-1 15,-4-5 0,-5 0-2,0 1 0,-7-1-109,2 0 1,-5 5 66,-5 1 0,-3 5-62,-7-1 0,-6 4 63,-4 1 1,-1 0-226,2 0 1,-4 6 62,3 4 1,3-2-226,-3 2 1,7 0 331,-1 5 0,-4-1 0,0 1 0</inkml:trace>
  <inkml:trace contextRef="#ctx0" brushRef="#br0" timeOffset="131543">14793 13480 7569,'23'-15'-1120,"-2"0"991,-6 0 0,-1 1 129,1-1 0,-5 2 205,0 3 21,-7-3-137,3 11 0,-7-2-40,-4 8 1,-3 5-1,-7 5 1,0 8 7,1 2 1,-8 5-37,-2 6 0,-4-4 28,-1 3 0,-1 2-102,1-2 0,4 2 92,1-1 1,-1 2-105,-4 7 0,6-6-136,3-4 0,1 2 60,4-2 0,-1-6 141,11-8 0,0 3 0,5-1 0</inkml:trace>
  <inkml:trace contextRef="#ctx0" brushRef="#br0" timeOffset="131768">15101 13406 7397,'9'7'-91,"-3"-6"0,-6 12 197,0-3 0,0 3 73,0 2 1,-6 0-68,-4-1 1,-8 7-97,-2 4 1,-6 3 82,2 1 0,-3 5-152,3 1 0,-2 4 47,6-5 0,-6 12-147,2-2 1,-3 2-201,3-7 1,-4 3 174,4-2 1,-2-6 177,1-5 0,4 1 0,6-7 0</inkml:trace>
  <inkml:trace contextRef="#ctx0" brushRef="#br0" timeOffset="131944">15322 13656 7569,'15'6'0,"-7"-2"-149,-3 6 0,-4-6-35,-1 6 1,-6-5 605,-4 5 0,-11 1-116,-9 9-463,-6-4-16,-14 12 208,-2-12-175,-7 12 1,6-7-502,4 4 641,4 3 0,1-5 0,0 6 0</inkml:trace>
  <inkml:trace contextRef="#ctx0" brushRef="#br0" timeOffset="132844">16189 13788 6660,'-15'8'16,"1"-1"66,-1-7 1,-1 5 87,-4 0 0,2 6-138,-6-1 1,1 3-65,-2 2 0,-2 1-128,2 4 189,4-4 0,0 10-33,6-6 1,2 1-8,3-1 0,3-4-26,7 3 0,2-4 48,3-5 0,10 1 6,9-6 0,4 0-19,1-5 0,6 0 144,-1 0 1,-1-6-27,-9-4 0,2-3 72,-6-2 0,-2-4-96,-8-1 1,1-1 67,-6 1 1,5 2-98,-5-6 0,0 6 36,-5-2 0,-2 4-181,-3 1 1,-3 5 59,-7 0 1,0 7-85,1-2 0,-3 4 21,-2 1 1,2 1-272,-2 4 1,4 3 31,5 7 0,-3 0-59,4-1 1,2 1 382,2 0 0,-1 0 0,1-1 0,0 1 0,5 0 0,1-2 0,4-4 0,3 5 0,7-5 0,1 0 0,4 0 0,-4-4 0,4 5 0,1-5 1,-1 5 1,1-5 104,-1 4 1,-4-4 88,4 5 1,-6 0-40,-4 5 1,2-1-43,-8 1 1,1 6-31,-5 4 0,-1 2-29,-4 3 1,-3 3 26,-7 6 1,-1-5-111,-4 10 1,2 2 48,-6 3 0,4 0 29,-5-5 1,6 0-113,-6 0 0,-1-6 102,-8-4 0,3-3-200,-3-2 0,3-6 52,1-3 0,1-4-211,-1-1 0,3-7 319,2-3 0,4-3 0,6-2 0</inkml:trace>
  <inkml:trace contextRef="#ctx0" brushRef="#br0" timeOffset="133906">16615 14009 7569,'7'14'0,"-4"-1"0,7-3 0,-5 2-823,5-7 487,-7 6 0,5-9 440,-3 3 0,-2-2 289,7 2 0,-5-4-126,5 4 1,0-3-156,4-2 1,1-5-30,0 0 0,-1-6-36,1 1 1,0-3 1,0-2 1,2-4 45,-2-1 0,3-1-53,-8 1 0,-4 4-62,-1-4-19,-3 4 0,-9 3-38,-2 3 0,-4 3 47,-2 7 0,-5 0-112,1 0 1,-7 2 97,1 3 0,4 3-75,1 7 0,-1 1 39,1 4 0,1-4-2,4 4 1,2 1 17,3-1 17,4-1 0,6-4 30,0 0 1,1 2 7,4-2 1,5 3 68,10-8 1,3-2-91,6 2 0,0-7 109,1 2 0,1-3-87,3-2 0,-1-2 129,6-3 0,-2-3-19,3-7 1,0-1-19,-5-4 0,6 2-32,-2-6 1,-3 6-11,-2-2 1,-8 4-53,-1 1 0,-7 2 56,1 3 0,-4 2-117,-5 3 106,3 4 0,-12-4-89,4 10 0,-3 3-8,-2 7-53,0-1 1,0 1 55,0 0 1,0-1 41,0 1 1,2-2-29,3-3 1,-4 3 15,4-3 1,-3-2 6,-2 2-14,6-7 0,1 5 64,3-3 0,3-3-50,-4 3 1,4-4 57,2-1 1,1 0-14,4 0 1,-2 0 0,7 0 0,-1-5 64,5 1 1,1-8-82,-1 2 0,2 2 29,4-2 0,-4 1-16,3-6 1,-3 0 54,-2 0 0,-1-1-15,-3-4 1,-4 4 5,-6-3 0,-2 2 20,-4 3 1,-2-1-42,-7 0 1,0 5-88,0 1 1,-8 5 81,-7-1 0,-1 4-112,-9 1 1,2 0 63,-1 0 0,-4 1-118,4 4 0,1 2 58,-2 3 1,7 3 27,-1-4 1,4 5-13,5 0 0,-1 1 13,6 0 0,0-1 61,5 1 1,0 0-56,0-1 1,8 1 73,7 0 0,1-2-61,9-3 1,-1-2 90,6-3 0,-1-4-51,0 4 1,1-3 6,-1-2 0,-1-2 6,-4-3 1,3-3-22,-8-6 1,6-1 43,-6 0 1,2-4-37,-1-1 0,-2-6 38,7 1 1,-3-2-30,3-3 1,3-4 30,-4 0 1,4-6-33,1 6 1,-4 0-32,-1 4 0,-1 1-5,2 0 1,-4 4-81,-6 1 1,-1 6 10,1-2 0,-2 9 79,-3 1-211,-4 6 146,-6-2 0,-1 8-63,-4 2 0,-2 10 36,-2 5 1,-6 2 3,0-1 0,0 3-9,-4 6 0,-2 2-8,1 4 1,-1-3 24,1 7 1,2 1 9,-6 4 0,6-2-10,-2-3 1,4-1-2,1-4 1,0-4 49,1-1 1,6-1-127,3-9 222,3 1-23,2-12 0,7-3-54,2-10 0,6-3 69,5-7 0,4-6-49,10-3 0,-1-9 85,6-1 0,2-7-56,8 2 0,-8-2 13,3 2 0,-3 3-92,3 6 0,-6 1-286,-4-1 326,3 8 0,1 0 0,6 8 0</inkml:trace>
  <inkml:trace contextRef="#ctx0" brushRef="#br0" timeOffset="134330">18732 14053 6848,'8'0'-591,"-1"-2"803,-7-3 1,0 2 16,0-7-86,0 7 1,-2-8-251,-3 6 164,-3 0 0,-7 5-23,1 0 1,-3 1-97,-2 4 1,2-1 44,-2 5 0,2 1 69,3 5 1,1 0-147,3-1 0,-3 3 49,3 2 1,4-3-140,1 4 130,3-4 0,4-1 35,3 0 0,3-5 68,6-1 0,6-5-66,0 1 0,6-4 137,-2-1 0,9 0-71,1 0 0,0-6 63,-4-4 1,3-3-90,-4-2 0,2 0 170,-11 1 1,2-1-73,-7 0 1,1 1 62,-11-1 0,-1 0-156,-9 1 1,-5-1 23,-10 0 0,-3 7-326,-6 3 0,0 3 148,-1 2 0,1 0-385,-1 0 0,6 2 511,-1 3 0,8 3 0,-5 7 0</inkml:trace>
  <inkml:trace contextRef="#ctx0" brushRef="#br0" timeOffset="136648">19202 13994 7569,'15'-7'0,"0"4"-225,0-7 1,-6 7-823,1-2 1027,-7-3 235,4 6-19,-7-4 1,-5 12-142,0 4 0,-6 3-9,1 2 1,-2 1-66,3 4 0,-4-4 69,3 4 1,-2-4-101,3-1 0,-3 0 89,7-1 1,-5 1-109,6 0 0,-1-1 13,5 1-36,0 0 0,6-2 71,4-3 0,3-4 8,2-6 1,-1 0-5,1 0 1,5 0-2,-1 0 1,3-5 57,-3 0 1,-2-8-49,2-1 1,2-1 90,-1-5 0,0 4-75,-6 1 1,1 1 94,0-1 1,-1 0-87,1 1 1,0 4 23,-1 0-62,-5 7 44,-3-10 1,-6 13-37,0 0 28,-6 6 0,-1 9-101,-3 0 1,-3-1 29,3 1 0,2-5 20,-2 0 0,7-1 39,-2 6 1,2-5-19,-2 0 0,3-6-5,-2 6 1,2-5-4,2 5 1,0-5 69,0 5 1,2-7-54,2 2 1,0-4 12,6-1 0,-1 0-7,6 0 1,0 0 23,-1 0 0,1 0 5,0 0 0,4-6 4,1-4 1,0 2 13,-6-2 1,6 0-34,0-4 1,1-1 79,-2 0 1,-2 1-66,2-1 1,-2 0 33,-3 1 1,1 4-29,0 0 0,-1 2-11,1-2-9,0-3 0,0 11 18,-1-3 1,-4 4-63,0 1 1,-5 0 75,5 0-104,-7 0 68,10 6 0,-12 2-40,4 7 0,-3 0-23,-2 0 0,0-4-6,0 4 1,-2-4 7,-3 9 1,2-4 35,-7-1 1,6 1-9,-6 4 1,6-9-2,0 4 0,2-4 39,2 4-24,0-7 14,0 5 0,2-11 32,2 3 0,0-9 10,6-1 0,-1-4 16,6 4 1,0-7-54,-1 3 0,1-5 25,0 0 0,4 4-17,1 0 1,0 0-15,-6-4 1,1 4 20,0 0 0,-6 7-14,1-2 1,0-2 1,5 3 1,-1-1-31,1 5 1,-5 0-5,0 0 1,-5 0 27,4 0 1,-4 0-36,5 0 1,-7 6 28,2 4 1,2-2-63,-2 2 0,0 0 48,-5 4-29,0 1 1,0 0 27,0-1 1,0-4-3,0 0 1,0-5 13,0 5-7,0-7 0,1 4-8,4-7 1,3-5 3,7 0 0,0-7 25,-1 3 0,0 0-21,-5 0 0,4 0 16,-3 0 0,3-3-11,2 7 0,-5 0-3,0 5 22,-1 0-23,6 0 8,0 7 1,-2 1 0,-3 7 0,-2-5 39,-3-1 0,-2 0-9,7 0 0,-5 0 4,4-5 0,1-2-24,5 3-6,0-3 0,-1-2 10,1 0 0,5 0 0,-1 0 0,1 0 18,-5 0 1,1-5-20,3 0 1,-2 0 26,2 5 1,3-5-26,-3 0 0,6-1 27,-6 1 0,6 3-9,-6-3 1,3-1 0,-3 1 1,3-7-32,2 2 0,-3 2 21,-6-2 0,5 1-11,-1-6 1,-4 0 8,-5 1 1,-5 4-42,4 0 0,-5 5 35,1-5 0,-5 7-45,-5-2 1,-4 4 11,-5 1 0,-7 0 21,-4 0 1,-3 4-58,-1 1 0,-1 7 51,1-2 1,0-2-61,-1 2 1,7-1 50,4 6 1,2 0-18,3-1 0,-1 1 6,0 0 1,7-1-3,3 1 0,4 0 26,1 0 0,0-1-22,0 1 0,1 0 35,4-1 0,3-4-30,7 0 0,6-7 33,4 2 0,9-3-25,5-2 0,4 0 70,1 0 0,-3-5-56,3 0 1,-10-6 4,5 1 0,-6-3 21,-4-2 1,1 0 3,-1 1 1,1-3 49,-1-2 1,-5 1-64,1-7 1,-7 6-12,1-6 1,-2 7 42,-2-1-116,-1 2 108,-6 3-105,-1-1 1,-9 7 56,-3 3 1,-3 3-9,-6 2 0,-6 5-79,0 0 1,-1 6 71,1-1 0,4 3-88,-3 2 1,2 5 78,3-1 1,4 1-28,0-6 0,7 1 29,-2 0 1,3 4 1,2 1 1,0-5 33,0-6-42,0 1 0,7 3 3,2-3 1,5-3 2,0-7 1,7 0 49,4 0 0,-2 0-41,1 0 1,6-2 54,4-3 0,5-1-47,-4-4 0,5-3 12,0 3 0,0-8-5,0-2 1,-5 1-2,-5 4 0,-1 0-36,1 1 1,-6-1 33,1 0 0,-7 6-35,1-1 1,-7 6 18,-3 0 12,1 2-23,5 2 34,0 6 1,-6 3-51,1 5 1,-6 1 35,0 0 1,3-6-6,-2 1 0,1-2 1,-1 2 0,-3 3 22,3-3 1,-2-2-32,2 2 19,-3-7 1,6 9-18,-3-7 23,-4 0-24,12 1 9,-4-4 1,4 6 12,-4-3 0,5-4-8,-5 4 0,4-3 8,2-2 1,0 0-10,-1 0 0,3 0 31,2 0 0,-2 0-27,2 0 0,3 0 22,-3 0 0,1 0 20,-6 0 0,1-5 54,0 0-63,0-6 0,-1 3-15,1-7 0,-2 5-47,-3 0 75,3 0-70,-5-4 0,2 6 19,0 3-5,-7-3-60,3 6 28,-6-5 1,0 19 35,0 3 1,0-2-17,0-4 1,0-4 9,0 5 0,2-5 87,3 5 0,2-5-80,2 4 0,4-5 17,-3 1 1,8-4-11,2-1 0,-1 0 69,-4 0 0,1-1-42,4-4 0,-4 1-13,4-5 1,-5 4 27,-6-5 1,4 2-26,-3-2 0,-2-3 55,2 3 1,-6 2-19,0-2 12,5 0 0,-9-3-65,0 4 1,-7 2-3,-8 7 0,-6 0-67,-3 0 1,-3 0 56,3 0 1,1 2-115,4 3 1,2-2 70,-2 7 1,2-6-33,3 6 0,4-5 43,0 5 0,7-5-44,-2 5 0,-2-5 39,2 4 0,0-4-5,5 5 1,0-5 112,0 5-140,7-7 131,1 4 1,7-7-78,0 0 0,-1-2 110,1-3 1,0 2-94,-1-7 0,6 0 34,0-5 1,1-1 9,-2-3 0,-1 1-26,7-7 1,-2 1 40,1-6 0,4-1-37,-4-3 1,4 1 83,2-6 1,-3 6-76,-2-1 1,-4 5 0,-6 4 1,-2 4 25,-3 6 1,-2 2-64,-3 3 41,-4 4-14,6 6 1,-7 6-71,0 4 0,0 3 67,0 2 0,0 0-118,0-1 1,-2 3 95,-3 2 0,2 2-115,-7 4 1,2 3 98,-2-4 1,-3 6-38,3 4 1,-7-1 12,-3 6 1,0-2-7,6 3 1,-3-3 17,-2-3 0,2 2-5,-2 4 0,7-5-40,3-5 1,0-2 40,0-4 1,0 2 42,5-6 0,2 6 0,-5-3 0</inkml:trace>
  <inkml:trace contextRef="#ctx0" brushRef="#br0" timeOffset="255717">2813 0 7569,'0'23'0,"2"5"-288,3-3 1,-4-3 224,4 3 0,-2-1 237,2 6 1,-3 1-98,3 3 0,-4-3-8,-1 4 1,0 2 34,0 2 1,0 4-29,0 1 0,5 6 143,0 4-161,0 4 0,-5 5 78,0 1-105,7 0 1,-6-1 53,4 1 1,-3 6-101,-2-1 1,5 8-77,0 1-1293,-1 7 1425,-4-3 0,0 7-95,0 5 113,0-5-42,0 6 1,0 0 45,0 3-48,0-48 0,0 1-10,0 1 1,0-1 0,0 49 67,0-49 1,0 0 0,0 1-1,0 1-10,0 3 1,0 1-48,0-2 1,0-1 70,1-2 1,-2-1-1,-1 0 1,0 1 17,0-1 0,-1 1-88,-3 2 0,0 1-654,6-3 1,-1 1 671,-6 2 1,1-1-71,4 43 0,-4-47 0,-1 1-115,-3 47 0,6-45 0,0 2 141,-1 1 1,0 0 0,1 1-1,0 1 29,-1-2 1,0 0 0,-1 5 0,1-1-37,2-1 0,1 0 0,-3 3 0,0 2 26,3-3 0,-1 0-678,-3 0 1,1 0 669,4-2 0,0 0-3,-2 3 0,-1 0 4,1-2 0,0-1 0,2 4 0,0-1 1,-1-3 0,-1-1-1,3 1 0,-1 0 5,-2 3 0,-1 0 0,3-5 0,1 0 6,-3 2 0,1 0 1,0-2-1,0 0 106,0 2 0,0 0 0,-1 0 0,-1 1-104,-1 1 1,0 0 0,-1-3-1,1-1 0,2 2 0,1-1 1,-4-3-1,0 0 0,1 1 0,1 0 1,0 0-1,-1 0-40,0 0 0,1 0 1,1 0-1,1-1 21,-3-1 0,0 0 0,3 1 1,-1 0-6,-2 0 1,0 2-1,3 3 1,1 1 22,-1-2 0,-1 0 0,0-1 0,0 0-13,0-2 1,1 0 0,-1 1 0,1 1-16,2 3 0,0 0 15,-3-1 0,-1-1 0,3 0 1,1 0 0,-4-3 0,1 1-7,3-1 0,0 0 0,0-2 0,0 0 7,0 5 1,0 0 0,2-3 0,1 0-4,-1 1 1,1-1 0,0-1 0,0 0 145,0-4 1,-1 0-1,0 3 1,0 0-145,2 0 0,1 0 1,-3 2-1,0 1 27,0-3 0,1-1 1,0-1-1,0-1-24,2 47 0,5 0 19,-7-46 0,-1-1 0,0 0 1,1 0-7,-3 47 1,0-2-30,0-3 1,0-3 43,0 3 0,0-3 1,0-2 1,0-6 109,0-4 0,0 2-126,0-2 1,0 1 101,0-6 0,-5 6-94,0-1 1,-5-1 0,5-9 0,-1-2 768,1-7 0,1-1-873,-5 1 1,5 0 71,-1 0 1,4-5 258,1 0 0,0-12-553,0 2 0,0-15 458,0 1 1,0-6-420,0 1 1,0-4 235,0-6 0,0-5 25,0-1 0,6-5 0,2 2 0</inkml:trace>
  <inkml:trace contextRef="#ctx0" brushRef="#br0" timeOffset="257125">7620 2044 7436,'-15'0'-262,"5"0"373,0 0 1,0 0 80,-4 0 1,-3-5-33,-2 0 0,3 0-21,-4 5 1,-1 0 10,1 0 0,-6 0-36,1 0 1,-2 0-94,-3 0 0,-1 2 87,-3 2 0,-4-2-10,-6 3 0,-6-3-90,-4-2-18,-10 0 1,4 0 23,-4 0 0,5 0 57,5 0 1,-3 5-114,3-1 0,-5 3 105,-4-2 1,-4-2-66,-7 7 0,-1-7-80,-3 2 0,9 2 82,1-2 0,-6 1 16,1-1 1,-7-3-6,-4 3 0,6-2 44,-10 2 0,13-4-27,-4 4 0,7-3-10,-6-2 1,-7 5 12,2 0 0,-7 0-65,7-5 0,4 0 58,6 0 0,-6 0-99,6 0 0,-11 1 52,1 4 0,-2-3 30,2 3 0,3-2-17,6 2 0,-4-4 4,0 4 0,-12-3 2,2-2 1,3 2-6,6 2 1,-1-2 97,2 3 0,-2-3-55,1-2 0,3 0-7,-8 0 1,6 0-6,-5 0 1,11 0 2,-2 0 1,9 0-4,-4 0 0,-1-2-1,-8-3 1,-2 3-13,-4-2 0,6 2 9,9 2 1,-9 0-46,0 0 1,-7 5 36,-3 0 1,-1 1 66,1-1 0,6-3-302,4 3 0,-8 1 255,-3-1 0,-5 0-57,5-5 0,0 0 44,10 0 1,-4 0-147,4 0 0,-4 0 89,5 0 1,-1 0-21,6 0 0,8 0 43,6 0 0,2 0-165,8 0 0,0-5-52,5 0 0,-1 0 116,1 5 0,2-1-155,3-4 0,3 3 4,6-3 0,3 4 269,2 1 0,5 5 0,7-1 0,2 0 0,0-3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8:55.9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88 206 7569,'-6'9'-150,"4"4"0,-4-5-48,-1 0 166,6 5 1,-6-10-209,7 7 210,-7 0-24,6 5 1,-6-1 39,7 1 1,0-5 72,0 0-148,0-1 102,0 6-49,0 0 86,7 0-42,1-1 0,7-6 78,-1-3-73,1-3 0,0-4 77,-1-3 1,3 2-70,2-7 0,-2 1 11,2-6 0,3-5-31,-3 1 1,1-6-3,-6 6 0,1-6 14,0 5 0,-7 1-6,-3 4 0,1 0 75,-1 1 0,-1-1-62,-9 0 0,1 1 38,-5-1 1,-1 0-34,-5 1 1,-1 4-99,-4 0 0,4 7 51,-4-2 1,-1-2-3,1 2 1,1 0-11,4 5 0,0 2-19,1 3 0,-1-3 36,0 3 1,1 1-7,-1-1 0,5 5 72,0-5 0,5 4-69,-4-4 0,4 7 85,-5-2 0,7-2-60,-2 2 0,3-1 20,2 6-14,0 0 1,0-1-5,0 1 1,0 0-10,0 0 1,2-1 9,3 1 0,-2 0-21,7-1 0,-5-4 13,4 0 0,-4-2 2,5 2 0,-5 1-2,5-6 0,-5 2 0,5-2 1,-6-4-1,6 4 0,-5-3-1,5-2 0,0 0 1,3-2 0,-3-3 1,1 2-3,-6-7 1,5 0 1,-5-4 1,1 1 55,-1 3-56,-3-10 1,6 10 0,-3-9 1,-4 3 7,4 1 0,-3 0 10,-2 0-23,7 1 0,-6-1 9,4 0 0,-3 6 3,-2-1 1,0 5-2,0-5-18,0 7 10,0-4 1,5 9 2,-1 3-91,1-4 85,-5 12 1,2-6-3,3 3 22,-3 3 0,4-5-2,1 7 6,-6-1-15,6 1 0,-6-2-1,4-3 37,-3 3-34,11-5 0,-10 5 15,7-3 1,-5-2-2,5-3 1,0-3 1,4 3 0,-4-2-33,0 2 0,0-3 1,4 2 1,6-2-68,0-2 1,1 0 77,-2 0 1,3 2-205,2 3 0,4-4-84,-4 4 286,11 3 0,-4 0 0,5 7 0</inkml:trace>
  <inkml:trace contextRef="#ctx0" brushRef="#br0" timeOffset="412">897 839 7700,'8'-2'246,"-3"-3"0,1-3-374,-1-7 1,5-6 45,-5-4 1,2-2 88,-3-3 1,0-6-70,6-3 1,-7-8 84,2-2 1,-4-5-32,-1 5 0,0-5 8,0 5 0,-6-5-149,-4 5 0,-3 0 54,-2 5 0,-4 6 95,-1 4 0,0 3 0,6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02.4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1 7073,'-8'0'267,"-10"0"-304,3 0 1,-5 0-3,1 0 0,-2 0-149,-4 0 1,-3 0 64,4 0 0,1 0-116,-1 0 0,4 0 66,-5 0 0,7 4 173,-1 1 0,3 0 0,1-5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29.4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104 0 7441,'-7'15'-336,"4"-5"350,-7-1 1,5-4-69,-5 5 0,5-5 86,-4 5 1,5-5-26,-1 4 1,-1-4 137,1 5-205,-7 0 1,11 5-29,-4-1 1,-2-4 134,3 0-96,-1 0 1,5 4 61,0 1 0,0-5-64,0 0 56,6 0 0,2 3-17,7-4 0,0 3 14,-1-7 0,1 0-6,0-5 1,0 5 8,-1-1 0,6 1-5,-1-5 1,1-1 53,-5-4 1,-1 3-49,1-3 1,0-1 4,-1 1 0,-4-5 10,0 5-136,0-6 123,5 3-83,-7-1-11,-2 3 7,1-1 51,-6 6-43,6-6 11,-7 7 6,0 7 27,0 1 0,2 5 52,3-3 0,-4-2-42,4-3 1,3-4 47,2 4 0,-2-3 8,2-2 1,0 0-46,4 0 1,6 0 106,0 0 1,-1 0-95,-4 0 1,5-2 35,-1-3 0,6 2-22,-6-7 0,6 5-16,-6-4 0,6 0 7,-6 0 0,6-4-1,-5 3 0,4 2 2,-4-2 1,6 5 4,-2-5 1,4 5 20,1-5-23,1 7-7,-1-3 1,6 1 43,-1 0 1,0 0-34,-4 5 0,-3 0 46,-2 0 0,-4 0-28,-6 0 1,-5 5 6,-1 0 1,-5 1-68,1-1 1,-4-2 52,-1 7 0,-6 0-95,-4 5 1,-3-5 85,-2-1 0,0 1-125,1 5 0,4 0 104,0-1-111,0 1 83,2 0 9,2-1 0,6-4 58,0 0-59,0-7 6,13 4 1,-2-7 92,14 0 0,-1 0-52,5 0 0,1-2 86,-1-3 1,-4 2-95,-1-7 1,-1 5 68,2-5 0,-4 1-54,-6-6 1,-1 5 78,1 0-80,0 1 0,-6-6 0,0 0 85,-3 0-138,-1 1 95,-5-1-195,0 0 0,-7 7 91,-2 3 0,-9 4-334,-2 1 1,1 0 361,4 0 0,-6 0 0,-2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02.6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15 7569,'9'-2'-299,"1"-3"-406,-7 4 513,4-6 443,-7 7-123,-7 0 1,-2 2-98,-11 3 0,2-2-182,-6 7 0,-1-5 105,-4 5 1,1-6-200,3 6 245,-2-6 0,10 9 0,-4-5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03.0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59 398 7569,'0'-15'-631,"0"0"0,0-1 247,0-3 586,0-4 1,-1-8-126,-4-4 1,1-1-81,-5-3 1,1-7 2,-2 7 0,-3-6 0,4 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8:57.2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324 897 6296,'0'-10'-147,"0"0"0,0 5 147,0-4 71,0 5 39,0-9 0,-5 10 10,0-7 165,0 7-155,-1-4 1,2 7-77,-5 0 0,4 0 34,-5 0-28,0 0 1,-5 0-55,1 0 0,4 5 10,0 0 0,0 0-4,-4-5-13,-1 0 1,0 0-20,0 0 1,6 0-23,-1 0 0,5-2 54,-5-2 1,7 0-39,-2-5 1,3 4 28,2-5 0,-5 5 0,1-5 1,-1 5 8,5-5 0,0 1 7,0-6-3,0 0 1,0 1 5,0-1 0,5-5 4,-1 1 0,6-3-12,-5 3 0,5 2 35,-5-2 0,5-2-30,-5 1 0,-1-4 44,-4 4 0,0-5-46,0 6 0,0-2 2,0 1 0,-1 4-6,-4-4 1,2 4-2,-7 1 1,0 2-164,-5 3 1,1-1 52,-1 6 0,0 0-456,1 5 330,-1 0 0,2 6-177,3 4 401,3 3 0,7 9 0,0 0 0</inkml:trace>
  <inkml:trace contextRef="#ctx0" brushRef="#br0" timeOffset="1176">633 588 6085,'-9'0'188,"1"-1"-134,3-4 1,2 3 96,-7-3 1,5 4-73,-4 1 1,4 0-73,-5 0 1,0 0 20,-5 0 1,1 1-18,-1 4 1,0-2-3,1 7 0,-1-5 1,0 5 0,5-5-24,1 5 0,0-1-3,0 6 1,-3 0-2,7-1 0,0 1 97,5 0 1,0 4-76,0 1 0,0 0 83,0-6 0,2 1-63,3 0 1,-2-5 8,7-1 0,0-4-1,4 5 0,1-7 3,0 2 1,4-3-6,1-2 0,6-2 6,-1-3 1,-2-1-69,1-4 0,1-8 52,4 3 1,-6-3-55,-4 4 1,-2-6 46,-3 0 0,-4-4-37,0 4 0,-7-4 24,2 4 0,-3 1-2,-2 4 0,-2 5-42,-3 0 1,2 7-86,-7-2 0,0 4-69,-4 1 1,-6 0-83,1 0 280,-1 6 0,5 2 0,1 7 0</inkml:trace>
  <inkml:trace contextRef="#ctx0" brushRef="#br0" timeOffset="2261">838 618 7569,'15'0'-334,"-7"6"0,0-4 106,-3 3 22,-3-4 1,6-1 535,-3 0-47,-3 0-195,4 0-89,1 0-50,-6 0 84,12-6-31,-11-2 0,9-7 5,-6 0 1,0 1-3,-5-1 1,5 0-15,0 0 1,0 6-14,-5-1 178,0 0-146,0-5 0,-7 7-20,-2 3 26,-4 4 0,-2 2-31,0 4 0,0 3 19,1 7 0,-1 0-1,0-1 1,6 1 17,-1 0 1,5 1-2,-5 4 0,7-4 92,-2 4 0,3-2-97,2 1 0,0-2 85,0 2 0,2-4-62,3-5 1,-2 3-65,7-3 0,-5 1 27,5-1 1,-1 1-5,6-6 0,0 0 23,-1-5 0,6 0-7,0 0 0,4 0 24,-4 0 1,6 0-31,-2 0 1,-1-5 19,2 0 0,-7-6-11,1 1 1,3-3-30,-3-2 0,2-6 2,-1-3 0,-4 1-6,4-2 0,1-4-22,-1-6 0,-1 1-17,-4 5 1,0-6 55,-1 1 0,-4-5-10,0 5 0,-5-7 61,5 2 1,-7 1-65,2-1 1,-3 6 74,-2-1 0,0 3-100,0 1 1,0 8-193,0 2 202,0 4 1,-2 3-51,-3 3 71,3 3 1,-6 7-23,3 0 78,4 0 1,-8 7-75,5 3 0,2 3 61,-3 1 1,2 8-35,-2 2 0,3 4 33,-3 1 0,4 2-28,1 4 1,0 2-3,0 7 1,0-1-14,0-4 0,5 3 13,0-2 0,-1-3 46,-4 2 0,2-6-46,3 1 1,-3 1 9,2-6 1,-2 4-6,-2-9 0,0-3-3,0-1-17,0-4 0,0-6-11,0 0-32,0-7 1,0 2 12,0-10 1,0-3 25,0-7 1,0 1 8,0-1 9,7 0 0,-6 1 4,4-1 1,-2 0 1,2 0 0,2 6 6,3-1 0,3 2 58,-3-2 30,3-3 0,1 11-27,1-3 0,-5 4-19,0 1 11,-1 0-56,6 0 0,-5 0-9,0 0 0,-7 1-7,2 4 0,-4-2-6,-1 7 1,0-5 7,0 5 0,0-5-6,0 5 0,0-5-38,0 4 0,0-4 44,0 5 1,-1-2-67,-4 2 1,3 3 35,-3-3 0,2-2 0,-2 2 0,4-5 26,-4 5 1,3-6-14,2 6-45,0-6 18,0 9 38,0-12-6,0 12 0,2-11-158,3 3 0,-2-4-266,7-1 150,-1 0 0,6 0 185,0 0 0,4 0 102,1 0 0,0 0 0,-6 0 0,6-6 0,0-4 0,4-1 0,-4 1 0,-1-3 0,-4 3 0,0-8-114,-1-2 1,6 1 108,0 4 1,-1-4 31,-4-1 1,1-5-23,4 6-5,-4-7 0,12 3 0,-5-7 0</inkml:trace>
  <inkml:trace contextRef="#ctx0" brushRef="#br0" timeOffset="3002">2044 118 7569,'0'8'-1103,"0"-1"1264,0-1-69,0-4 1,-7 9-53,-3-6 1,-3 7-23,-1-3 0,-3 4 7,-2 2 1,1 0-39,-7-1 1,6 6 16,-6 0 1,5 4 7,-4-4 0,6 4-49,-2-4 1,4 4 31,1-4 1,2 4-3,4-4 1,-3 5 30,7-6 0,-5 6 4,5-6 0,1 1 91,4-5 1,1-1-108,4 1 1,-2 0 88,7-1-75,0 1 1,5-5 12,-1 0 1,1-7-8,0 2 1,4-4-1,1-1 0,0 0-24,-6 0 1,1 0-13,0 0 0,-1 0-34,1 0 0,0-6 55,-1-4 0,1 2-44,0-2 1,-5 0 33,-1-4 0,-4-1-25,5 0 1,-5 1 14,5-1 1,-7 0 1,2 0 0,-2 1-2,2-1 1,-3 5 1,3 0 92,-4 1-84,-1-6 170,0 7-162,0 1 1,0 9 40,0 3 0,-5 3-53,1 7 1,-3-1-2,2 1 0,3 0 11,-2-1 0,2 6-3,2 0 1,0-1-31,0-4 1,0 5 28,0-1 0,0 7-33,0-1 0,0-2 21,0 1 0,5 1-10,0 4 0,1 0 11,-1 1 1,-3 2 0,3-2 0,1 3 22,-1-9 1,0 2 1,-5-1 0,0 1-5,0-7 0,5 6-12,0-5 1,0 4-4,-5-4 0,0 4 8,0-4 1,0 4-64,0-4 0,0 6 50,0-2 0,0 4-5,0 2 0,0-1 1,0 0 0,0 2-4,0 4 1,0-4-85,0 3 0,-7-1 81,-3 1 0,-3-3-83,-1 3 1,-3 2 71,-2-1 0,-3-1-165,-2-5 0,-4 1-18,4-1 0,-2-1-323,1-4 530,-3-2 0,12-8 0,-5 1 0</inkml:trace>
  <inkml:trace contextRef="#ctx0" brushRef="#br0" timeOffset="3861">2176 750 7097,'8'0'-413,"0"0"96,-3 0 376,-3 0 277,11 0-269,-5 0-31,7 0 0,-1 0 74,1 0 0,-2-7-79,-3-2 1,1 0 33,-6 0 1,5-3-16,-5-7 1,0 2 70,-5-2 1,0-4-72,0-2 0,0 2 6,0-1 0,-2 4-55,-3-4 1,2 6-7,-7-2 0,1 9-102,-6 1 1,0 7 80,0-2 1,1 5-65,-1 5 1,0 5 50,1 9 1,-1-1-5,0 7 0,5-6 57,1 6 1,5-6 0,-1 6 0,4-2 20,1 1 1,0 2 135,0-6 0,1 0-107,4-6 0,-1 4-7,5-3 0,1 1-51,5-11 1,1 5 45,4-5 1,-2 0-61,6-5 1,-1 0 21,2 0 0,1-7-13,-7-3 0,6-3-22,-5-1 1,-1-6 2,-4 0 1,-2-4-10,-3 4 1,3-11 30,-3 2 1,-4-4-19,-1 4 0,2-2 14,-3-3 1,1-4-11,-5-6 0,0 0-24,0 0 0,0 6-1,0 4 1,0 0-15,0 4 1,-1-1-9,-4 11 0,3 1 53,-3 4 1,4 0-45,1 1 66,0 6 0,0-1-68,0 5 234,0 2-116,0-5-65,6 20 1,-4-1-106,3 12 1,1 3 106,-1 7 0,7 0-54,-3 10 1,0-3 36,0 8 1,-1-3-7,2-2 1,3 2-14,-3 3 0,-2-5 90,2 0 0,-2-2-8,2-7 1,2-1-12,-8-5 1,6-1-6,-5-3 1,2-6 60,-2-9-91,-4-4 1,7-6 15,-3 0 1,-3-8-57,3-6 1,-2-8 47,2-7 1,-3-2-126,2-3 0,-2-2 36,-2-4 1,5 0-128,0 5 0,5-4 76,-5 5 0,6 0-105,-1 4 1,3 7 39,2 4 0,1 2-14,4 3 206,-4 5 0,12 3 0,-5 6 0</inkml:trace>
  <inkml:trace contextRef="#ctx0" brushRef="#br0" timeOffset="4458">3028 662 7569,'-8'0'-724,"2"0"-126,-1 0 854,-1 6 0,-7-2-52,1 5 0,4-4 139,0 5 1,5-5-12,-5 5 1,7-5-21,-2 4 0,-1 1-55,1 5 1,0-5 10,5 0 1,0-1 22,0 6 1,0 0-32,0-1 1,0-4-6,0 0 1,5 0-5,0 5 0,6-6 91,-1 1 1,3-2-52,2 2 1,-1-3 6,1-7 0,5 0 16,-1 0 1,6 0 7,-6 0 1,3-7-62,-3-3 1,-2-4 35,2-6 0,-7 4-57,-3-4 0,-5 2 46,1-1 0,-4 2-25,-1-2 1,-1-3-45,-4 3 1,-4-1-5,-5 5 1,-3 2-10,-2 4 0,1-3-98,-7 7 0,3-1-174,-3 1 0,-1 3 320,6-3 0,1 4 0,4 1 0</inkml:trace>
  <inkml:trace contextRef="#ctx0" brushRef="#br0" timeOffset="4925">3175 735 7569,'9'0'-1557,"-3"0"1618,1 7 236,-6-6-47,6 6-207,-7-1 1,0 3-36,0 5 0,0-4-8,0 0 0,2 0-4,2 4 0,0-1-12,5-3 0,-4 3 39,5-3 0,0-2 12,5 2 0,-1-7-21,1 2 1,0-3-1,-1-2 1,1 0 21,0 0 0,0-7 6,-1-2 1,6-4-8,-1-2 0,1-2-8,-5-2 1,1 1-14,4-7 1,-4 1 13,4-5 0,-4-1-3,-1 1 1,-6-1-3,1 1 1,-5-7 71,5-3 0,-7-2-75,2 2 0,-3-2 8,-2 7 1,-2-6-38,-3 6 0,2 1-83,-7 9 0,5 0-180,-5 9 175,1-3 0,-6 16-35,0-3 1,1 10 78,-1 5 0,5 8 70,0 2 1,5 4-40,-4-4 0,5 6 88,-1-2 1,4 4-56,1 1 1,0 6 16,0-1 0,1 5-43,4-4 0,3 4 23,7-5 1,0 5-195,0-4 0,4 5 186,1 0 0,12-4 0,-1-1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13.4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148 162 6862,'-15'0'543,"0"0"1,6-4-351,-1-1 0,2-2-155,-2 2 0,2 2 58,3-7 0,1 5-82,-5-5 0,4 7 80,-5-2-134,7-3-80,-10 0 0,9-2-31,-5 0-141,5 7 56,-2-10-761,6 5 997,0-7 0,0 1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13.6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7569,'8'-8'-616,"-1"1"1474,-7 7-407,-7 0-372,6 0 0,-7 0 158,3 0-513,3 0 247,-4 0 1,-1-6 0,-1-2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14.4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177 765 6844,'-10'0'406,"0"0"1,1 0-324,-6 0-22,0 0 0,1 0-60,-1 0 1,0 0 99,0 0-141,1 6 1,1 2 3,3 7 0,-2-5 15,8 0 1,-1 0-75,5 4 96,0 1 1,6 0 74,4-1 1,5-4-73,4 0 1,-1-7 120,7 2 0,-6-3-64,6-2 0,-2 0 126,1 0-133,4 0 10,-12 0 0,5-5 103,-6 0 0,0-7-17,0 3 1,-6 0 18,1 0 38,-7-1-90,4-5-51,-7 1 0,-2 4-147,-3 0 0,1 5 107,-11-5 0,3 7-285,-7-2 0,-2 3 36,1 2 1,0 0-233,6 0 288,-1 0-1126,0 0 600,1 0 693,-1 0 0,7 7 0,1 1 0</inkml:trace>
  <inkml:trace contextRef="#ctx0" brushRef="#br0" timeOffset="225">280 868 7569,'6'14'0,"1"1"0,3 0 0,3 1-503,-3 4 421,-4-4 1,6 5-1,-6-4 304,2 2 0,0-3-128,2 4 0,-2 1-25,-3-1 1,-3 4 14,3-4 1,-4 4-10,-1-4 1,-6 5-12,-4-6-11,-3 7 0,-3-4 0,-4 4-46,-4-2 0,-4-4-192,-2 4 0,3-6 77,2 2 0,-3-5-578,4-6 445,3-2 1,-2-7 240,3 0 0,4 0 0,-5 0 0</inkml:trace>
  <inkml:trace contextRef="#ctx0" brushRef="#br0" timeOffset="1735">515 882 7569,'15'0'0,"-1"0"0,-4 0-178,0 0 211,-7 0 0,10 0 42,-3 0 0,-2-5 33,2 0 0,0-1-78,5 1 1,-2 2 109,-3-7 0,3 5-14,-4-5 0,4 5 57,2-4-96,0-1 0,-2-5 1,-2 0 17,-1 1 1,-2-1 14,2 0 0,2 1-56,-8-1 98,8 0-243,-10 1 0,2 0 58,-8 5 0,-5 2-118,-5 7 0,-3 0-62,-2 0 0,-3 5 82,-2 0 1,-4 6 55,4-1 1,3 5 22,1 4 0,4-2 28,1 2 1,0 3-37,0-3 1,7 2 107,3-1 0,4-2-90,1 6 0,1-6 102,4 2 1,8 0-28,7-6 0,6 4 3,-1-8 1,2-3 65,3-2 1,-6-4-94,1-1 0,-2 0 66,1 0 0,-1-1-55,-3-4 1,-4-4 32,4-5 0,-4-1-17,-1 0 1,-1 1 52,1-1 1,0-1-98,-1-4 0,1 9-5,0-4 1,-5 4-103,-1-4 106,1 0-143,5 0 118,0 7 0,-6-3-74,1 6 57,-7 0 12,4 5 1,-7 2-96,0 3 0,0-2 97,0 7 0,0-5-141,0 4 130,0 1 9,0 5 0,0 0 1,0-1 0,0 1-56,0 0 90,0-1 0,2 1-89,2 0 97,-2-7-18,11 5-11,-5-11 0,7 4 0,0-6 48,-1 0 1,3-5-50,2 0 0,-1-6 93,7 1 0,-7-3-48,1-2 0,-1 1 72,2-1 1,-4 0 2,4 1 17,-4-1 0,-1 0-92,0 0 1,-6 7 17,1 3-21,0 4 68,5-6-135,-1 6 0,-1-4 66,-3 10 0,2-2-71,-7 7 1,1-5 51,-1 4 1,-3 1-100,3 5 1,-4 0 67,-1-1 1,0-4-32,0 0 45,0 0 2,0 4 0,2-6 0,1-1-12,2 0 0,2-6 3,-3 4 1,0-5 15,6-5 0,-1 2 5,6-7 0,-4 2 4,4-2 0,-8-3 18,7 3-28,-2-3 0,3 5 0,-1 2 62,1-1 0,-5 5-58,0-3 1,-6 4 114,6 1-104,-7 0 1,9 1 11,-7 4 0,5-1-19,-6 5-1,1 1 0,0 5-33,0 0 43,0-7 0,2 5 13,2-3 1,0-4-20,0-1 1,1 2 23,5-3-26,0 1 0,-1-5 1,1-1 18,0-4 1,-1 2-6,1-7 1,0 0 3,-1-5 0,-4 5 162,0 1-171,0-1 0,3-5 0,-2 2 108,-1 3 0,-5-3-84,5 3 1,-5 2-3,5-1 1,-7 4-7,2-5-21,3 7 0,-6-6 11,2 4-16,-2 4 1,-2-4-177,0 10 183,0 3 1,-2 2-127,-2 0 0,2-1 57,-3 6 0,2-5-7,-2 0 0,3 0 30,-3 4 0,4-4 71,1 0-69,0-7 1,0 10 101,0-3-35,0 3 1,6-3 3,4 0 22,3-7 0,2 3-54,-1-6 0,0-1 20,-5-4 1,4 2-9,-3-7 0,3 0 36,2-5 0,0 1-28,-1-1 0,1 2 7,0 3 0,-1-3-10,1 3 0,-2-3 32,-3-2 0,3 1-47,-3-1 31,3 0-118,2 1 95,-1-1 0,1 0 7,0 1 1,-5 4-59,-1 0 0,1 0 45,5-5 1,0 1-129,-1-1 54,-6 0 0,9 1 0,-6-1-1,1 0 1,-1 1 23,4-1 1,-1 0 11,1 0 1,-2 1 5,-3-1 1,1 5-10,-6 0 0,2 7 26,-2-2 1,-4 2-1,4-2 4,-3 3 1,-2-2-178,0 8 164,0 5 0,0 5 1,-2 1-104,-3 0 1,-1 6 84,-4 3 0,-3-1-91,3 2 1,-3-1 50,-2 6 0,1-6 3,-1 1 0,0-1 5,1 6 0,-1-3-18,0-2 1,5 1 35,1-6 1,4 4-19,-5-4 0,7-1-13,-2-4-40,-3 0 201,6-1-98,2-5 0,8-9 84,7-10-46,6-3 0,-3-7 1,5-1 92,-2-2 1,5-1-159,-1-6 1,1 6 48,-2-1 1,4 6-219,-3-6 138,2 7 0,3-3 0,-1 6-671,1 0 743,-1 1 0,0-1 0,1 0 0</inkml:trace>
  <inkml:trace contextRef="#ctx0" brushRef="#br0" timeOffset="1975">2940 735 7569,'0'8'-1102,"0"6"1659,0-13 1,0 7-456,0-3 1,0-1 80,0 5 0,-6-1-313,-4 2 1,2 3 80,-2-3 1,2 3-186,-2 2 1,-1 0-25,6-1 1,-5 1 257,5 0 0,-6-1 0,3 1 0</inkml:trace>
  <inkml:trace contextRef="#ctx0" brushRef="#br0" timeOffset="2368">3308 706 7234,'-2'8'186,"-3"-3"1,-3 2-131,-6-3 1,4 3-31,0-2 0,5 1-2,-5 4 0,5 3 8,-4-3 0,4 3 21,-5 2 0,7 0-111,-2-1 0,3 1 1,2 0 1,0-1-16,0 1 36,0 0 0,2-2 35,3-3 71,3 3 1,6-12-73,1 4 1,5-3 139,-1-2-85,1 0 0,-5-5 0,-1-2 8,1-1 0,3-2 169,-3-4-4,3-8-186,-10 6 1,5-5 217,-3 6-144,3 1 0,-12-1 1,4 0-116,-3 0 0,-2 1 94,0-1 0,-7 7-281,-2 3 0,-6 3-94,-5 2 0,2 0-99,-6 0 0,6 2-21,-2 3 0,-1 1 402,1 4 0,-6 10 0,3-4 0</inkml:trace>
  <inkml:trace contextRef="#ctx0" brushRef="#br0" timeOffset="3242">3440 794 7569,'8'0'-1085,"-1"0"1165,-1 0-11,-4 0 114,5 0-29,-7 7-76,0 1 0,-2 5-26,-3-3 0,3 3 53,-2-3-72,2-4 1,2 7 0,0-3 27,0 3 1,0-3-29,0 0 0,2-6 73,2 6-80,5-6 1,5 2 25,1-6 1,1 0-39,4 0 12,-4 0 1,7-2-1,-5-2-40,2-6 1,6-3-17,-2-2 0,-1-1 55,2-4 1,-1 2 75,6-6-84,-8-1 0,6-4 14,-3-1 73,-4 1 1,5 0-74,-6-1 1,4-4 95,-4 0 0,-1-1-72,-4 6 0,0-1-17,-1 1 1,0 1 8,-5 4-90,4-4 1,-11 12-171,3-4 145,-3 10 0,-9 4-103,-3 6 112,-3 0 0,-2 6-7,1 4 1,-6 8 23,1 2 1,-1 6-79,5-2 98,1-3 0,-1 9 0,0-2-25,0 4 1,1 3 65,-1-6 1,5 5-47,0 1 0,2 4-2,-1-5 1,-3 0-2,7-4 1,0-1 11,5 1 0,0-8-8,0-2 0,7 0 53,3-6 0,3 4-15,1-8 0,1-3 1,0-2 0,4-4 85,1-1 1,0-1-101,-6-4 1,1-4 77,0-5-70,6-1 11,-5 0 0,5 1 4,-6-1 0,-2 5 3,-3 0 0,3 2-45,-3-2 1,-2-1-17,2 6 0,-5 0 51,5 5-175,-7 0 154,3 0 1,-6 7-61,0 3 0,0 3 48,0 1 0,0 1-94,0 0 91,-6-1 1,4 1-1,-3 0-26,4-1 0,1-4 48,0 0 0,0-5 4,0 5 72,6-7-87,2 4 0,7-7 1,0 0 131,-1 0-123,1 0 0,5-2 0,-1-1 28,-1-2-22,-1-7-1,4 11 0,-5-12 3,4 3 1,3-2 18,1 3 0,-1-4 1,2 3 0,-8-3-1,3-2 0,-2 0-14,2 1 1,-4 1 170,4 3-169,-4 3 1,-1 2 0,-1 0-16,1 2 0,0 2 32,-1 1 1,-4 0-35,0 0 0,0 6 0,5 4 0,-2 3-5,-4 2 0,-2-1-94,-7 1 0,0 5 98,0-1 1,0 2-163,0-1 1,-2-4 89,-3 4 0,-1-4-446,-4-1 239,-3-7 284,11 5 0,-11-5 0,5 7 0</inkml:trace>
  <inkml:trace contextRef="#ctx0" brushRef="#br0" timeOffset="4573">4793 882 7569,'14'5'0,"1"2"-170,0 1 175,-7-5 0,5 4-41,-3-7 1,3 0 149,1 0 1,1 0-98,0 0 1,-1-5 58,1 0 0,5-7 5,-1 3 0,1-4-29,-5-2 0,-1 0-4,1 1 1,-5 0 0,0 1-74,1-1 72,-4 9 0,4-15 0,-6 10-6,-2-3 0,-1 4-85,-2-1 20,0 6 1,-2-2-27,-3 6 14,-3 0 0,-8 0-3,-4 0 1,-1 2 0,-5 1-32,1 2 1,7 6 23,-1-1 0,2 3 28,3 2 1,-1 4 22,0 1 0,2 1-26,4-1 0,-3-2 36,7 6-10,0-6 0,5 8 0,0-6 1,0-1 0,0-4 1,7 0-1,3 0 1,4-1 0,4-1 153,2-3-156,6-3 1,-3-7 101,6 0 0,1 0-62,-1 0 1,-1-2 3,-4-3 1,2 2-22,-6-7 0,5 0 5,-6-4 0,2-6 19,-1 0 1,-4-4 2,4 4 1,-4 1-39,-1 4 1,0-5 0,-1 1-26,1 1 0,-5 2 2,0 1 1,-5 5-16,4 0 5,-5 0 1,2 1-98,-6-1 73,0 0 17,0 2 18,-6 1 0,-3 7 0,-5 2-73,-1 3 0,-5 3 58,1 7 1,-1-1-82,6 1 84,-1 0 1,5 4 19,0 1 1,5 6-4,-4-1 0,5-3 5,-1 3 0,4-5-6,1 4 1,0-6 3,0 2 0,6-6-4,4-4 1,3 2 4,2-8 0,1 1 16,4-5 0,-2 0-18,6 0 0,1-1 30,4-4 1,1-3-23,-1-7 1,0 0 1,1 1 0,-2-3-10,-4-2 0,4 2 1,-4-2 0,-2 2-5,-3 3 1,-3-1 7,-1 0 0,0 7 0,-2 2-6,-3-1-16,3 5 0,-10-4-24,7 6-106,-7 0 141,4 6 0,-6 3-20,4 5 0,-3 1-4,3 0 0,-4-1 19,-1 1 0,0 0 0,0-1 0,0 1-5,0 0 0,2-5-4,3-1 0,-3-4 26,2 5 9,5-7 1,-1 4 7,6-7 1,-4 0 8,0 0 0,0 0 7,5 0 1,-1-2-12,1-3 1,0 2-1,-1-5 9,1 1 1,0-4-97,-1 1 71,1 4 1,0-2-24,0 3 0,-6 3 0,-1-5-87,-1 1 99,4 4-25,-2-4 1,0 6 4,1 0 17,-7 0 1,6 0-20,-4 0 108,3 0-94,6 0 50,1 6 0,0-4-19,0 3 1,1-4 6,3-1 0,-2 0-29,2 0 1,-2-4 2,-3-1 1,1-7 7,0 2 0,-2-3 0,-3-1 1,3-1 56,-3 0 0,-4 1-55,-1-1 1,2 0 106,-3 1 1,1-1-119,-5 0 0,-1 5 0,-4 2 19,-5 2 0,-10 1-141,-4 5 139,-4 0 1,-6 1-41,0 4 1,-6 3-102,6 7 0,0 0 14,4 0 0,3 4 49,2 1 0,4 1-77,6-1 1,2-4 90,3 3 1,4-2 0,6-3-90,0 1 143,0 0 1,3-7-65,7-3 1,0-3 207,9-2-184,4 0 1,-5-2 83,7-3 0,-1-1-65,5-4 0,1-8 105,-1 3 0,-4-5 5,-1 1 1,1 1-29,4-7 1,-4 1 0,-1-5 0,-1-3 6,1-2 0,4-3-6,-3-7 0,-2-1 0,1 1 9,2 0 0,2-6-50,1-4 1,-1 3-24,-3 2 1,1 8-101,-7 2 1,6 11-6,-6-1 116,1 9 0,-5 4-57,-1 6 1,-4 7 1,0-2 0,-7 12-81,2 7 0,-5 7 45,-5 9 0,-3 6 30,-7 3 1,-4 5-42,-1 5 0,1-3-5,4 3 0,-5-3-94,1-2 145,-1 6 0,5-4-52,1 3 0,-1-7 0,0-1-19,1 0 1,-1 0-362,0-7 468,7-9 0,-11 9 0,2-11 0</inkml:trace>
  <inkml:trace contextRef="#ctx0" brushRef="#br0" timeOffset="4952">4499 0 7486,'8'7'160,"-2"-5"43,-6 4-425,0-6 1,0 7-1,0 1 1</inkml:trace>
  <inkml:trace contextRef="#ctx0" brushRef="#br0" timeOffset="5360">3176 118 7900,'8'0'325,"-2"0"-706,-6 0-138,7 0 519,-6 0 0,6 0 0,-7 0 0</inkml:trace>
  <inkml:trace contextRef="#ctx0" brushRef="#br0" timeOffset="6035">2058 133 7400,'0'0'0</inkml:trace>
  <inkml:trace contextRef="#ctx0" brushRef="#br0" timeOffset="6340">1485 118 8055,'0'8'75,"0"-1"-530,0-7-149,-6 0-132,4 0 736,-4 0 0,-1-7 0,-1-1 0</inkml:trace>
  <inkml:trace contextRef="#ctx0" brushRef="#br0" timeOffset="6510">1147 89 7569,'-15'0'127,"1"0"-13,-1 0 1,-1 0 37,-4 0 1,9 0 0,-4 0-7,2 0 1,5 0 242,-2 0-870,7 0 1,-4-2 480,7-3 0,7-3 0,1-7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22.7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15 9528,'-8'0'188,"2"0"-565,6 0 0,13-6 0,3-2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26.3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0 625 7569,'0'8'-328,"7"-1"1,-4-7 580,7 0 0,0-2-33,4-3 0,1 2 38,0-7-193,0 0 0,1-9 1,2-1-41,1 2 1,6 0 30,-5-2 0,6 2-93,-2-6 1,-3 6-19,-1-2 103,3-3 0,-7 7 0,4-3-111,-4 2 1,2 3 41,-3-1 1,3 2-121,-8 3 96,3 3 1,-5 9-2,-3 3 1,-4 3 2,-1 7 0,0 6-73,0 4 1,-6 1 83,-4-2 1,-1 4 0,1-4 1,-2 3 35,7-3-31,-6-3 1,9-6 50,-3 0 0,4-1-95,1 1 171,0-7-101,0-1 1,1-9-1,4-3 13,5-5 0,3-3 56,2-1 1,1-1-67,4 0 1,-2-4 158,6-1-149,-6 1-2,10 4 1,-12 5 44,4 0 1,1 2-31,-1-2 1,4 4 126,-4 6-74,0 0-53,-6 0 1,-4 1 0,-2 4-55,-1 5 0,-2 3 60,-5 2 0,0 0-24,0-1 1,5-4 11,-1 0-16,1 0 8,2 4-9,1-6 1,7-1 0,-1-7 0,1 0-1,0 0 0,-1 0 69,1 0 1,0 0-58,0 0 0,-1-7 94,1-2 0,0 1-82,-1-2 1,1 0 127,0-5-132,-7 1 1,3-1 0,-4 2-38,1 3 0,-3-3 16,5 3 0,-5-1-179,4 1 80,-5-3 111,2 11-78,-6-11-281,0 11 286,0 16 1,0-3-5,0 13 1,0-6 78,0-3-41,0 0 0,0 0 0,0-1 98,0 1-97,0 0 0,5-6 13,0 1 1,7-7 0,-3 4 20,4 0 0,7-6 8,0 4 0,6-3 16,-2-2 0,2-5 2,-1 0 0,6-7 163,-7 3-192,7 2 1,-8-6 45,7 3 0,-6-3 2,1-1 0,-6-1 19,6 0 0,-7 0 17,1 1 0,-2-1-17,-3 0 0,-4 2-21,0 3 0,-7-3-73,2 4 46,3-4-97,-6-2 0,-2 2 62,-10 3 1,-3 3-108,-2 7 1,-4 0 65,-1 0 0,-1 2 0,3 3-115,-2 5 86,1 3 56,4 2 0,0-1-15,1 1 0,1 5-3,3-1 0,2 1 41,3-6-57,3 1 58,-4 6 1,12-4 10,4 2 1,8-7 2,1-2 1,8-7 71,-3 2 0,4-4 5,1-1 0,-4 0-45,-1 0 1,-1-1 26,2-4 1,1 2-48,-7-7 0,3-2 5,-3-7 1,-2 2 0,4-4-21,0 0 14,2-2 1,1-6 12,1-1 0,-7 1 0,3-1-19,0 1 1,-3 0-16,7-1 0,-7 2-20,1 4 1,-2-2-9,-3 6 1,1-4-107,0 4 60,-1 1 1,1 4 33,0 0 0,-5 7-62,-1 3 43,-5-3 0,2 8-150,-6 0 47,0 13 0,-6 10 61,-4 6 0,-8 2-71,-2 4 1,-4-3 3,4 7 101,-6 1 1,10 2-10,-4-3 1,-1 2 0,1-7 1,1 1 45,4-6 0,7-4-69,3-1 0,-2-11 230,3 2-148,-1-4 1,6-3 111,4-3 1,8-5-31,7-5 0,8-4 33,1-11 1,2 4-124,8-4 0,0-3-69,6-1 1,-1-4-73,0-1 1,-2 1 159,-3 3 0,10-2 0,-3 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26.5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1 7569,'-15'0'-196,"0"0"-484,1 6 405,5-4 275,3 4 0,6 1 0,0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23.8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309 529 6917,'-15'0'536,"4"0"-309,-4 0 1,4 2-40,-9 3 1,4-4-116,1 4 1,-4 2 32,-1-2 0,-1 5-124,1-6 1,4 3 135,-4-2-161,4-4 1,1 6 61,1-7 0,4 0-92,0 0 0,5 0 42,-5 0-122,7-7 162,-4-7 1,7-3 0,2-4-3,3 0 0,3 0 48,7-4 1,0-3-46,-1 4 1,1-9-3,0-1 1,6 0 0,-5-1 1,4 1-98,-4 1 0,-1 2-83,0 2 1,-1 1-173,1 4 1,0 1-536,-1 3 878,-5 11 0,4-18 0,-5 11 0</inkml:trace>
  <inkml:trace contextRef="#ctx0" brushRef="#br0" timeOffset="455">706 353 7569,'8'-8'135,"-1"1"137,-7 1 0,-2 2-139,-3-5 1,0 5-128,-9-1 0,2 4 73,-7 1 0,-4 0-151,-2 0 1,2 1 107,-1 4 1,4 2-149,-4 3 1,6 3 59,-2-4 1,-1 6-75,1 5 40,7-4 0,2 5 1,4-4 44,-1 2 0,5-2 31,-2 2 1,10 2-21,5-1 1,8 0 115,1-6 1,9-4-60,1 0 0,2-7 103,9 2 0,-8-3-61,3-2 0,-4-2 119,-2-3 1,-1-1 215,-4-4-283,-2-3 0,-8 5 0,-1-7 118,-3 0 1,2 1-7,-8-1-206,1-6 1,-6 4 6,-4-2 1,-5 4-165,-10 5 0,2 2 157,-6 3 0,1 3-583,-1-2 0,-3 2-389,8 2 1,-6 0 944,6 0 0,-7 13 0,3 3 0</inkml:trace>
  <inkml:trace contextRef="#ctx0" brushRef="#br0" timeOffset="862">1088 456 7569,'21'-8'0,"-4"-1"-264,2 4-13,-2-3 1,-4-6 414,-3-1-69,-4 7 1,-8-4 104,-2 7-120,-5 1 0,-7 4-11,-4 0 0,3 0 1,-8 0 40,-1 0 0,3 1-116,-1 4 0,4 3 93,-5 7 1,7 0-32,-1-1-14,9-6 1,-1 6 0,6-5 25,1 4 1,3-3-57,1 0 1,6-2 44,4 2 0,10 1-98,4-6 86,4 0 0,3 0 0,2 0 73,1-2-66,7-1 17,-4-2 0,-1-2 91,-6-3 1,-2-1 71,-9-4-125,7-3 1,-9 5-1,1-7 55,-7 0 0,0 1-57,-6-1 0,2 0 82,-2 1 0,-4-1-109,4 0 0,-10 5-120,-4 1 1,-6 5 22,-5-1 0,-1 4-186,-3 1 0,-4 0-213,3 0 1,-2 1 65,-3 4 151,1 4 0,6 0 0,3 1-205,4 2 1,1-4 431,1 2 0,5-1 0,3 6 0,6 0 0</inkml:trace>
  <inkml:trace contextRef="#ctx0" brushRef="#br0" timeOffset="1238">1265 470 7569,'14'0'0,"1"-4"-280,0-1 264,6 0 0,-5-2 0,4-3 269,-4-3 1,5-1-68,4-1 0,1 0-38,-1 1 1,2-1-136,-2 0 0,1 2 89,-2 3 1,3-1-91,-8 6 1,-1-2 144,-8 2-196,-4 4 0,-7 1 73,-4 10 1,-6 4-102,-14 6 1,-1 3 24,-13 6 1,1 6-132,-1-1 72,-4 0 0,8 0 1,-5 1 58,6-3 1,-4 4-119,-1-1 0,-2 4 68,2-5 1,-3 5-180,3-4 164,3-1 0,0 0 0,8-1-174,3-5 206,4 1 1,8-13-81,3 4 199,4-10-45,19-4 1,3-12 0,15-6 2,4-6 0,2 0-48,7-6 1,0-6 163,0-4 0,-1-5-19,-4 5 0,-1-6 55,-4 6 0,-8 5-105,3 4 0,1 2 2,-1-1 0,4 3-56,-9 6 33,4 7 1,-5 0-43,-3 3 1,1 3-1,-2-3-16,-1 4 1,-1 7-93,-3 4 0,1-2 122,0 2 0,13 0 0,3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0.1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89 7569,'15'0'0,"0"0"-970,-1 0 811,-5 0 0,4 0 0,-4 0 344,5 0 1,0 0-63,1 0 0,0-2-87,-1-3 0,3 2 27,2-7 0,-1 7-49,7-2 0,-6-1 29,6 1 0,-2-5-22,1 5 0,2-5 11,-6 5 0,4-4-2,-4 4 1,0 0-45,-6 5 1,-4 0-38,0 0 85,-7 0-74,10 0 1,-11 6 45,3 4 1,-9 3-89,0 2 0,-6-4 77,5 4 0,-5-4-34,5 9 1,-1-4 22,1-1 1,3-5-5,-3 0 0,4-5 37,1 4 0,1-5-34,4 1 0,3 1 61,7-1 0,0 0-50,-1-5 1,6-2 69,0-3 1,1 2-57,-2-7 0,-2 5 31,2-4 0,-1 0-28,2 0 0,-4-4 0,4 3 1,-4 2 1,-1-2 0,-5 6 4,-1 0 0,-4-3-55,5 2 56,-7 0-36,11 5 0,-13 2 21,4 3 1,-3-2-39,-2 7 1,5 0 29,-1 4 1,8-4-2,-2 0 0,3-5 7,1 5 1,1-5-7,0 4 1,6-5 71,4 1 0,-3-4-67,3-1 1,-2-1 69,1-4 0,2 1-61,-6-5 0,0 4 180,-6-5-154,1 0 1,-2-5 0,-1 2 60,-3 3 1,-5-3-31,1 4 0,1 0-12,-1 0 0,-2 0-64,-8 0 1,-3 2 53,-7 7 0,-1 0-132,-3 0 0,-4 0 73,-7 0 0,6 0-92,-1 0 17,7 7 1,-3-4 0,6 5-199,1-1 1,1 4-56,3-1 0,-2-2-115,7 2 458,1-7 0,10 10 0,2-5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43.8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1 265 7698,'0'8'427,"0"-1"-68,0-7-284,6 0 0,2 0 43,7 0 1,0 0-109,-1 0 0,3 0 71,2 0 1,-1-5-50,7 0 1,-2-7-2,1 3 1,2-4 53,-6-2 1,4 0-50,-4 1 1,0-1 26,-6 0 0,1-1-8,0-4 1,-2 4 6,-3-4 0,1 4-134,-6 1 1,0 5 104,-5 1-137,0-1 0,0 0-9,0 0 1,-7 7 109,-2-2 1,-5 3-133,0 2 0,-1 0 56,0 0 0,1 2-38,-1 3 1,-5-2 60,1 7 0,-1 0 47,5 5 0,1-1-44,-1 1 0,2 0 117,3-1 1,-1 3-67,6 2 0,0-2 84,5 2 1,0-2-30,0-3 1,0 1-50,0 0 1,7-2 19,2-4 1,9 3-7,2-7 1,1 0-25,-1-5 0,-2 0 20,6 0 1,-6-2-33,2-3 0,1-3 29,-1-7 1,-1 1-9,-4-1 1,1 0-39,4 1 1,-7-1 34,6 0 1,-10 2-22,5 3 1,-2 2 19,2 3-20,1 4 1,0-6-12,0 7 12,-1 0 1,1 2 7,0 3 1,-1-2 1,1 7 0,0-2 10,-1 2 1,3 3-10,2-4 0,-1 0-94,7 0 0,-1 0 89,6 0 1,-1-2-120,1-7 1,-1 5 102,0 0 0,1 0-695,-1-5 725,1 0 0,-1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48.5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278 30 7205,'8'-8'-942,"-1"0"1358,-7 3-312,0 3 0,-7-4 1,-2 6 0,-4 0-24,-2 0-18,0 0 1,-1 1-28,-4 4 0,-1 2-10,-4 3 1,-1 3-54,7-3 1,-1 8 58,5 1 1,1 6-81,-1-6 0,5 6 50,0-6 1,6 6-62,-6-6 0,6 6 69,0-5 0,4-1-35,4-4 1,6 0 35,10-1 1,3-6-3,6-3 0,2 2 100,3-2 0,-1 0-59,6-5 0,-6-7 105,1-3 1,-3-3-70,-1-1 1,-7-6 76,-4 0 1,-4-4-54,-5 4 0,-4-4 9,-6 4 0,0-1-77,0 1 0,0 4-112,0-4 0,-11 4-20,-4 1 0,-5 7 36,1 3 0,-9-1-816,-6 1 870,0 0 0,4 11 0,1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45.4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30 486 7219,'0'-15'-796,"7"0"899,-6 1-63,6-1 1,-2 5 180,0 0 25,0 7 58,-5-10-156,0 11 425,0-4-527,-7 12 0,4 2 25,-7 7 1,5 0-7,-5 0 0,7-1-4,-2 1 0,-1 0 24,1-1 1,0 1-151,5 0 126,0-1 1,0 1-168,0 0 112,0-7 0,1-1-118,4-7 1,3 0 79,7 0 0,1-7-74,4-3 0,-2-3 29,7-2 1,-6-4 34,6-1 1,-2 1 12,1 4 0,2-5-7,-6 1 0,1 1 56,-1 8 1,-4-3-49,4 3 0,-4 4 68,-1 1 0,-1-2-49,1 2 0,-5 0 42,0 5 1,-7 2-20,2 3 1,-2 3 2,2 7 0,-4-1-14,4 1 0,2 0 0,-2 0 1,1-1-4,-1 1 0,-3-5 4,3 0 0,3-6-72,2 6 1,-2-7 35,2 2 0,0-3-49,4-2 1,-1-2 33,-3-3 1,3 2 17,-3-7 1,-2 2 45,2-2 0,-5-3-72,5 4 98,-7 2-82,10-6 78,-11 11 1,6-4-42,-3 6 0,-4 1 7,4 4 1,-3-1-38,-2 5 1,1 0 28,4 0 1,-1 4 5,5-3 0,-4-2-8,5 2 0,-5-7 9,5 2 0,0 2-10,4-2 1,1 0 11,0-5 0,-5 0-6,-1 0 0,1 0 2,5 0 1,0-5-1,-1 0 1,-4 0-2,0 5 0,0 0 8,4 0 1,1 0-10,0 0 1,-1 2 15,1 3 1,0-4-14,-1 4 0,0-2 20,-5 2 0,4-3 2,-3 3 1,3-4 7,2-1 0,0 0-30,-1 0 0,-4 0 11,0 0 1,0 0-12,4 0 1,1 0 10,0 0 0,0 0-47,-1 0 43,1 0 0,0 0 33,-1 0 1,-4 0 87,0 0-59,0 0 1,4 0 11,1 0 0,-5 0-52,0 0 1,-5-1-5,4-4 1,-5 2 18,1-7 1,-4 5 12,-1-5 0,0 5-13,0-5 1,-1 2 28,-4-2 1,-3 2-71,-7 3 1,-1 4-8,-4-4 1,-1 3-139,-4 2 1,-3 0 56,4 0 0,1 0-220,-1 0 1,6 0 114,-2 0 0,0 2-664,6 3 851,-4-4 0,10 12 0,-7-4 0</inkml:trace>
  <inkml:trace contextRef="#ctx0" brushRef="#br0" timeOffset="247">1735 30 7569,'15'-8'-377,"-7"-5"233,-1 11 109,-1-4 45,-4 6 1,3 6 32,-10 4 0,-3 3 51,-7 2 1,0 4-144,1 1 1,-3 6 88,-2-2 0,2 3-105,-2-3 0,-3 9 78,3-4 1,-6 4-253,6-4 1,-6-3 238,6 4 0,-7-4 0,3 10 0</inkml:trace>
  <inkml:trace contextRef="#ctx0" brushRef="#br0" timeOffset="575">1691 500 7569,'15'0'0,"-5"0"9,-1 0 0,1 0 44,5 0 48,0 0 0,-1-1-53,1-4 0,5-3 56,-1-7 1,6 0-122,-6 1 0,7-3 108,-1-2 0,3 2-10,1-2 0,5-3 25,1 3 0,-1-1-43,-5 6 1,-1-6-173,-3 0 178,2 1 1,-5 4-124,2 0 1,-4 1 72,-10-1 1,1 5-192,-6 0 111,6 7 0,-9-5-78,3 3 1,-10 3 26,-5-3 0,-11 5-87,-8 5 1,-2-1-34,-9 5 1,6-5-29,-5 1 0,6 1 11,-1-1 0,4 2-33,6-3 282,-4-2 0,12 11 0,-5-5 0</inkml:trace>
  <inkml:trace contextRef="#ctx0" brushRef="#br0" timeOffset="1358">2088 206 6533,'-7'8'19,"6"6"223,-12-6 1,6 2-133,-3-1 1,-1-4 9,6 5 1,-5-5 137,5 5-193,-6-7 0,4 10-22,-2-3 1,-3-2 140,7 2-150,-6 0 0,4 4 50,-2 1 0,0-5-214,5 0 173,2-1-113,-5 6 1,7 0 4,0 0 1,0-6 33,0 1 1,0 0 17,0 5 0,0-6 15,0 1 0,0-5 41,0 5 1,5-5-38,0 5 0,7-7 23,-3 2 0,0 1-17,0-1 1,1 0-14,5-5 1,0 0-8,-1 0 1,6-2 20,-1-2 1,6 0 19,-5-5 1,4 4-23,-4-5 1,6-2 73,-2-7 0,4 2-70,1-2 1,1 3 17,-1 1 0,-4 0-6,-1 0 0,1 1 5,4-1 1,-4 2-45,-1 3 1,-4-1 38,4 6 1,1-2-62,4 2 0,-4 4 52,-1-4 1,-11 3-235,2 2-154,-4 0-358,-3 0 407,-1 0 321,-7 0 0,0 7 0,0 1 0</inkml:trace>
  <inkml:trace contextRef="#ctx0" brushRef="#br0" timeOffset="1623">2632 589 7569,'0'14'104,"0"-4"193,0 0-189,0-7 0,-2 4 94,-3-7 0,2-7-9,-7-3 0,2-3 28,-2-1 0,-3-3-31,3-2 1,-3-4-84,-1-7 1,-1 1 67,0 0 0,1-6-233,-1 1 1,5 1-453,0 9 1,2-4 315,-2 3 0,-1 4-564,6 2 1,-5 2 757,5 3 0,-6-1 0,3 0 0</inkml:trace>
  <inkml:trace contextRef="#ctx0" brushRef="#br0" timeOffset="2417">1897 471 7569,'0'8'-1103,"0"-1"3326,0-7-2077,0-13 0,0 3-116,0-10 0,0 4 64,0 1 1,0 0-63,0 1 0,6-6 58,4 1 1,3-3-323,2 3 1,0 2-113,-1-2 1,1 7 343,0 3 0,6-1 0,2-5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50.5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104 118 7569,'-15'0'-58,"2"2"50,3 3-152,-3-4 175,5 6 1,-5-5-75,3 2 1,2-2 83,3 3 86,3 3-38,-4 0 0,6 7 0,0 0 1,0-5-56,0-1 1,0-4 25,0 5 0,1-2-76,4 2 1,-1 1 84,5-6 1,1 5-116,5-5 1,0 0 98,-1-5 1,1 0-93,0 0 0,-1 0 78,1 0 0,0 0-9,0 0 0,4-2 4,1-3 1,-1-1 4,-4-4 1,0-3 40,-1 3 1,1-3-43,0-2 1,0 1 31,-1-1 1,-1 0-23,-3 1 1,2 4-59,-8 0 1,6 5-12,-5-5-15,0 7-68,-5-3 41,0 6 0,0 11 10,0 4 1,5 3 38,0-4 0,1 1 50,-1 0 0,-1-2-47,5-3 0,-4 1 57,5-6 1,0 5-26,5-5 0,-1 0 4,1-5 1,5 0 55,-1 0 0,7-2-62,-1-3 0,3-3 30,1-7 1,0 0-23,1 1 0,-1-1 78,1 0 1,-6 1-57,1-1 0,-8 0 10,3 1 0,1 4-21,-1 0 0,0 5 9,-6-5 0,-4 7 12,0-2 12,0 3-71,4 2 0,-6 2 41,-3 3 0,2-2-36,-2 7 0,0-5 25,-5 5 0,0-5-119,0 4 1,-2 0 30,-3 0 0,4 4-49,-4-3 1,3-2-59,2 2 141,0 0 1,0 5 22,0-1-32,0 1 0,7-2 53,2-3 0,4-3-40,2-7 0,1 0 97,4 0 1,-2 0-39,6 0 1,-4-2 96,5-3 0,-3-3 57,3-7 1,-4 0-92,-6 1 0,0-1 107,-1 0 0,1 1-64,0-1 1,-6-3 59,1 3 1,-6-3-101,0 8 1,-2-3-44,-2-1 0,-2 1-57,-2 3 0,-5 2 105,-5 3 0,-6 3-304,0-3 0,-6 4 104,2 1 1,1 6-409,-2 4 0,8-2 231,-3 2 0,4 0-280,1 4 0,0-1 7,1-3 556,5 3 0,-4-4 0,5 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51.0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74 7569,'23'0'-199,"5"-2"-31,-4-3 1,-1 2 279,1-7 0,-1 5 158,2-5 0,1 5-128,-6-4 0,4 5 7,-4-1 0,1-1-15,-1 1-6,-11 0 0,11 5-16,-10 0 1,-2 0 40,2 0-156,-7 0 99,10 7 0,-11 1-87,3 6 1,-4 1 53,-1 0 1,0 0-81,0-1 0,0 1 55,0 0 1,0-1-54,0 1 1,0-5-42,0 0-24,0-1 81,0 6 27,7 0 0,1-7 52,7-3 1,-1-3-48,1-2 1,1 0 102,4 0 0,-4-5-87,4 0 0,1-5 135,-1 5 0,4-6-35,-4 1 0,1 2-62,-1-2 0,-4 2 16,4-2 0,-9 3-1,-1 7 0,-5-5-108,4 1 99,-5-1 1,2 6-158,-6 4 1,0-2 78,0 7 1,-5 0-59,0 5 0,1-5 39,4-1 0,0 1 71,0 5 1,1-2-10,4-3 1,3 1-35,7-6 1,1 0 119,4-5 1,-2 0-61,6 0 1,-1 0 135,2 0 0,2-7-77,-2-2 0,-2-4 32,1-2 1,-6 0 5,2 0 1,-5 1 41,-6-1 1,3 0 196,-7 1-227,0-1 0,-5 0-145,0 1 0,-7 0 113,-3 5 0,-9 0-117,-6 5 1,-3 2-87,-1-3 0,-5 3-170,-1 2 0,3 5-26,7 0 1,-1 5-208,7-5 0,-1 6 507,5-1 0,1 3 0,-1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51.3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310 28 7569,'8'-6'-361,"5"4"-512,-12-11 793,6 11 1,-7-3 527,0 10-338,-7 3 1,-1 9 52,-6 2 0,-3 3-80,-2 2 0,2 4 15,-2-4 1,1 4-70,-2 2 17,-3 5 0,0-2-4,4 6 0,-2-4 24,1 4 1,0 0-180,6 5 0,-1-5 101,0 1 0,6-6-203,-1 5 1,6-11-100,0 1 314,2-9 0,2 8 0,0-6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51.6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1 7569,'6'14'0,"-4"-4"0,3 0 0,-4-5-359,-1 5 204,0 0 1,0 4 734,0 1-335,0 0 1,-4 1 28,-1 4 1,-7 1-133,2 3 1,-8 9-220,-1-4 0,-6 6 117,6-1 0,-2-1-282,1 6 0,4-7 149,-4 3 0,-1-1-137,1-5 1,7 3 229,8-13 0,-3 7 0,0-3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51.7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1 8383,'-15'0'-1158,"-1"1"1545,-4 4-217,-2-3 1,-9 9-117,-4-6 1,-1 5-187,-3-5 0,-2 5-118,7-5 1,-5 6 249,5-1 0,-1 3 0,6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52.2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59 5920,'-14'1'46,"-1"4"1,0-1-33,0 5 0,1 0 46,-1 0-64,7 4 0,-5-4 52,3 5 0,3 1-47,3 0 1,2-5 4,2-1 1,0 1 21,0 5 0,2-5-11,2-1 0,5-5-6,5 1 1,3-4 33,2-1 1,-1 0 21,7 0 1,-2-6 8,1-4 1,-1-3-3,-3-2 0,-4 0-40,4 1 0,-9-6 122,-1 1 1,-5-1-101,4 5 1,-5 1-41,1-1 1,-4 0-70,-1 0 0,-6 7-178,-4 3 0,-5-1 36,-4 1 1,2 0-280,-2 5 474,2 7 0,-4 1 0,-2 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52.4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323 0 7569,'15'7'-1010,"0"-6"506,-7 13 447,-1-13-17,-1 6 116,-4-1 1,4 2 114,-6 7 0,0 0-74,0 0 0,-5 1 78,0 3 1,-1 4 61,1 7-133,3 6 0,-9-4-60,6 8 1,-6-3 42,1 2 1,-5 4-143,-4-4 0,-3-3 13,-2-2 0,-4 2-216,4-2 0,-9 1 120,-1-6 0,1-1-205,8-4 357,4-2 0,0-8 0,-2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0.3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1 543 7569,'23'-28'0,"5"2"-884,-4-13 663,-3 6 1,7-8 0,-3 5 223,2-1 0,3 4 24,-1-1 0,1 3 32,-1 1 1,0 1-4,1 0 0,-6 4 0,1 1 1,-7 6-13,1-2 1,-7 9 43,-2 1 14,-7 7 0,2-2-51,-10 10 0,-3 3-36,-7 6 1,-6 8 34,-4 2 1,-3 9-48,-1 1 0,1 5 42,4-4 1,-4 6-80,3-2 1,-1 8-67,2 2 1,-2 0 75,6-5 1,1 0-96,4 0 1,-3-6 60,3-4 1,-1-4-323,11-6 380,-6-3 0,9-6 0,-5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53.6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0 471 7569,'21'0'-505,"-4"0"-504,2 0 1009,4 7 0,-7-6 0,4 4 0,-4-3-30,-1-2 0,0 0 88,-1 0 1,6 0 220,0 0-155,-1 0 1,-4-2-59,0-3 1,-1-1 79,1-4 1,5-3-40,-1 3 1,1-3-46,-5-2 0,-1 1-45,1-1 1,0 0 69,-1 1 0,-1-1-82,-3 0 1,2 0 114,-7 1-182,-1-1 0,-4 5 19,0 0 1,-1 7-48,-4-2 0,-3 4-1,-7 1 1,0 0 49,1 0 0,-3 6-14,-2 4 1,1 3 29,-7 2 0,7-1 5,-1 1 0,2 1-5,3 4 1,-1-4-2,0 4 1,5 1-31,1-1 0,5-1-2,-1-4 1,4 5 54,1-1 1,1-4-26,4-5 1,5-2 58,10 2 1,-2 1-58,6-6 0,1 0 97,4-5 0,1 0-55,-1 0 1,-1-7 137,-4-2 1,2-4-55,-6-2 0,6 0-32,-1 1 1,-3-3 18,3-2 1,-2 2-34,1-2 1,4-3-103,-3 3 0,-4 4 105,-2 5 1,3 1-131,-3-6 1,1 5 105,-6 0 0,-4 7-93,0-2 1,-2 2 51,2-2 0,-2 3-5,-3-3 0,-3 4 13,4 7 1,-6 2-63,0 7 0,0 0 58,0 0 0,-5-1-42,0 1 1,-1-2 32,1-3 1,3 3-84,-2-3 77,2 3 0,2 1 14,0 1 1,2-7 7,2-3 0,5 2-6,5-2 1,1 0-7,0-5 1,-1 0 76,1 0 0,5 0-70,-1 0 0,1-5 31,-5 0 1,-1-5-24,1 5 1,-2-6 45,-3 1 0,3 2-29,-3-2 1,-2 2-11,2-2 0,-5-2 33,4 8 0,-4-8-26,5 2 1,-5 2 3,5-2 30,0 1-27,4-6 0,-1 0 16,-3 0 1,-3 6 4,-7-1 0,5 5-41,-1-5 0,1 5 47,-5-5-196,0 7 161,-6-3 0,-2 6-93,-7 0 1,0 1 79,1 4 1,4-2-32,0 7 0,0-5 9,-5 5 1,6 0-6,-1 4 0,5 1-17,-5 0 0,7 4 22,-2 1 0,-2 0 3,3-6 1,-1 1-2,5 0 1,1-1 25,4 1 0,2-5-25,3 0 0,4-7 28,1 2 1,0-3-23,4-2 0,2 0 1,-1 0 1,5 0 29,-6 0 0,6-5-25,-6 0 0,7-7 91,-1 2 1,-2-3-86,1-1 1,-1-1-1,2 0 1,1 1 8,-7-1 0,6-6 70,-6-4 1,3 2-60,-3-1 0,-2 1 18,2-2 1,-2-2-72,-3 2 1,1 2 52,0-1 1,-2 4-40,-4-4 0,3 6 28,-7-2 1,5 4-94,-5 1 1,1 5 22,-1 1-69,-3 5 86,4-2-64,-6 6 0,0 6-32,0 4 1,-2 10 58,-2 4 0,0 4-57,-5 1 1,-1 1 77,-5-1 0,5 2-8,0 3 0,1-2 20,-6 2 1,0-3 2,1-2 0,-1 1 18,0-1 0,5-1-20,1-4 1,5-2 162,-1-8-197,-3 1 130,7-7 1,-4-1-75,10-7 1,3-12 114,6-3 1,3-7-65,2 2 1,-1-6 44,7 1 0,-6-7-43,6-3 0,-5 1 10,4 5 0,-4-1-285,4 1 0,1 6-58,4 3 300,-6 4 0,11 1 0,-3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54.0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1 7569,'-14'0'-1299,"-6"1"1218,1 4 0,-6-2 277,5 7 1,-6-5-191,2 5 37,3 0 1,-2 4-20,3 1 1,5 0 63,1 0-34,-1-1-99,7 1 1,0 0 94,3-1 1,3 1-48,2 0 0,0 1-10,0 4 1,7-9-7,2 4 0,5-5 22,0-1 0,7-2-7,4-7 0,8 0 76,1 0 0,0-7-61,-4-2 0,2-4 114,-2-2 1,1 0-99,-12 0 1,1 1 107,-5-1 0,-6-5-90,1 1 0,-7-1-57,2 6 0,-3-1 95,-2 0-301,0 0 127,-7 7-5,-1-5-727,-13 12 817,-2-6 0,-6 7 0,-1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56.4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118 374 5821,'-10'5'419,"1"0"-334,5 0 52,-9-5 0,10 5-76,-7 0 0,5 5 131,-5-5 0,6 6-136,-6-1 1,7 3 0,-2 2 1,-2 1-99,2 3 1,-1-2 73,1 2 0,3 3-133,-3-3 1,4 1 82,1-5-176,0-1 194,0 1 1,1-7-37,4-3 0,3-3 17,7-2 1,5-2 0,-1-3 1,2-3 84,-1-7 1,-4 1-73,4-1 0,1 0 94,-1 0 0,1 1-78,-1-1 0,-4-5 73,4 1 0,-4-1-59,-1 6 0,-2-1-36,-4 0 0,4 5 72,-3 1-69,-3 5-63,-1-2-13,-6 6 0,0 6 41,0 4 0,0 3-66,0 2 0,-1 0 80,-4-1 0,3 1-33,-3 0 1,4-1 44,1 1 1,0 0 1,0-1 0,0-4 5,0 0 0,0-5-52,0 5 149,0-7-117,6 4 52,2-7 0,7 0-28,0 0-7,-1-7 48,1-1 1,0-7-7,0 0 1,-1 1 37,1-1-66,0-6 45,-1 4 0,1-4-35,0 7 0,-1-1 6,1 0 0,1 2 0,4 3 0,-4-1-18,4 6 0,-4 0 22,-1 5 0,-5-5 18,0 0-59,-1 0 0,1 7 36,0 3-52,-7-4 0,4 13-42,-7-5 79,0 4 1,0 2-59,0 0 0,-5 0 49,0-1 0,-2 1-58,3 0 44,2 6 0,-5-5 12,7 4 39,0-10 0,0-2-46,0-3 0,7-4 88,3 4 1,3-5-75,2-5 1,4 2 88,1-7-80,-1 7 1,1-10 16,0 3 17,-1-3 0,-4 3-20,0 0 1,1 1-17,3-6 0,-7 0 25,3 1-57,-4 5 41,4-4 1,-5 7-30,-1-4 34,1 3 12,-2 1-18,5 4-28,-11 2 1,5 4-18,-7 5 39,0 1 0,0 6-103,0 4 0,0-4 85,0 4 1,0 1-6,0-1 0,0-1 3,0-4-10,0 0-3,0-7 54,0 5-45,0-11 1,1 4 22,4-6 1,-2-1-16,7-4-1,0-3 29,-2-7 1,5 0-22,-3 0 0,3 1-3,2-1 0,-5 5 13,-1 0-15,1 1 8,5 0-5,0 3 1,-7 6 9,5 0 0,-12 6-8,4 4 7,-3 3-6,4 2 1,-4 0 48,3-1-83,-3 1 1,2-5 59,1 0-25,0-7-1,2 10 57,1-11 0,7 4-52,-1-6 1,3 0 8,2 0 1,-2 0-5,2 0 1,-2 0 8,-3 0 0,6-5-5,-1 0 1,3-1 49,-3 1 1,-1 3 67,7-3 1,-6-1-107,6 1 1,-7-6-113,1 1 0,3-3 110,-3-2 1,1 0-18,-5 1 0,-2-1 35,-4 0 1,5 1 28,-5-1-65,-2 0 1,1 2 11,-3 3 14,-3-3-51,4 12 0,-6-8 33,0 4 1,-2 4-31,-2-4 1,-5 5 31,-5 5 1,-1-2-67,0 7 57,1-7 0,-1 10-7,0-3-48,0 3 1,1-3 23,-1 0 1,0 0 18,1 4 1,4 1-11,0 0 0,7 4 4,-2 1 1,3-1 19,2-4 1,0 0-19,0 0 0,7-6 37,3 1-34,3-7 7,1 10 1,1-11 16,0 3-20,6-3 35,-5-2 1,10 0 2,-6 0 1,0 0-29,-6 0-3,1 0 3,6-7 0,-4 1-10,2-4 0,-1-3 13,2 3 0,-2-5-19,6-4 1,-6 2 17,2-2 1,1-3-1,-1 3 0,-1-6 53,-4 6 0,0-3-54,-1 3 0,-4 3 70,0-4-67,-7 10 0,5-3 10,-3 3-8,-3 4 1,3-6-21,-10 7 0,-3 1-22,-7 4 43,0 0 0,1 1-122,-1 4 80,0 3 1,1 7-10,-1 0 1,0 1 3,0 4 0,2-4-1,4 3 0,-3 3 17,7-3 0,0 1-1,5-5 14,0-1 0,0 1-9,0 0-1,0-1 0,7-4-17,3 0 63,3-7 0,1 5-54,1-3 79,6-3-61,-4 5 1,6-7 15,-4 0 1,-1 0-13,7 0 0,-6-2 48,6-3-45,-7-3-2,9 0 0,-10-5-64,2 3 0,3-7 60,-3 3-1,1-11-28,-5 15 1,4-11 27,1 7 0,-2-1-3,-9 0 0,5 5-20,-5 1 1,0 5 12,0-1 0,-4 4-23,5 1 1,-5 1 18,5 4 0,-5 0-77,4 10 0,-5-7 41,1 12 1,-2-7-10,2 6 1,-4-2 24,4-3 1,-1 1-39,0 0 102,-2-1 1,10 1-106,-8 0 188,8-7-137,-4 5 8,0-11 36,5 4 1,-5-6 0,7 0-29,0 0 44,0 0 0,-1-5-10,1 0 1,0-4-22,-1 4 30,8-7 0,-11 9 34,4-7-61,-4 7 1,2-5 0,-3 3 7,3 3 0,-5-6-27,7 3 17,-7 4-4,5-6 1,-6 5-7,2-3 13,5 4 0,-11-6-24,7 7 19,-7 0 0,10 0 1,-10 0-1,7 0 0,-5 5 0,5 0 0,-5 0-1,4-5 1,-4 5-1,5 0 1,0 0 38,5-5-36,-1 0 0,1 0-45,0 0 0,-1-2 43,1-3 1,0 2-8,-1-7 4,1 0 0,0-4 5,0-1 0,-1 2 35,1 3 0,-5-3 4,0 3 0,-7-3 32,2-2 0,1 6-36,-1-1 0,0 5-2,-5-5 0,-2 5-7,-2-5 1,0 7-53,-6-2 0,1 4 52,-6 1 1,-1 1-62,-4 4 1,4 3 16,-4 7 0,4 0-73,1-1 0,0 6 12,1 0 0,-1-1 61,0-4 1,2 0-99,3-1 0,-1 1 81,6 0 0,-1-5-29,1-1 0,3-4-36,-3 5 170,3-7-159,2 4 142,7-7 0,1 0-37,7 0 1,0 0 5,-1 0 0,1-5 4,0 0 0,-1-6-25,1 1 1,0-3 23,-1-2 0,1-5-17,0 1 0,0-6-15,-1 6 1,1-7 10,0 1 1,4-3-2,1-1 0,1 0 28,-1-1 1,-4-1-8,4-3 0,1 3 41,-2-4 0,1 6-54,-5 5 1,-5-3-5,-1 8 1,-4-1 12,5 6 1,-7 4-2,2 0 1,-3 8-22,-2 2 0,0 12-5,0 7 0,-7 12-87,-2-1 0,-3 9 58,2 0 0,-3 4-49,3 1 1,-3 5 65,-1 0 1,4 0-35,0-5 1,2 0 21,-2 0 0,2 0-33,3 0 0,3-8-133,-2-6 195,2-1 0,2-13 0,0 6 0,0-8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57.3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60 8949,'-8'-7'925,"-5"5"-933,4-11-256,1 12-624,2-12 888,6 11 0,6-11 0,2 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05.8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873 897 7569,'0'10'0,"0"-1"0,-2-5-605,-3 1 439,4-4 0,-7 4 230,3 0 0,1 5 48,-5-5-60,-1 0 1,-5 0 16,0-1 1,1 6-11,-1-5 0,0 0-20,1-5 19,-1 0 0,0 0-106,1 0 1,4 0 54,0 0 0,2-2-10,-2-2 1,3-5-54,7-5 1,-4-1 71,-1 0 0,0-1-146,5-4 1,1 2 79,4-6 0,-1 1-132,5-1 0,0-4 93,0 3 0,4 2-57,-3-1 0,3 1 146,2-1 0,6-4 0,2 5 0</inkml:trace>
  <inkml:trace contextRef="#ctx0" brushRef="#br0" timeOffset="220">932 353 7567,'-8'-8'-58,"1"1"9,7 7 1,-5-1-476,0-4 524,0 3 0,-1-4 0,-2 6 0</inkml:trace>
  <inkml:trace contextRef="#ctx0" brushRef="#br0" timeOffset="1870">2196 809 6229,'15'-7'-205,"-4"4"469,4-7 1,-4 0-68,9-4 1,-2 1-150,1 3 0,3-7 64,2 8 1,2-11-65,-6 10 1,4-9 66,-4 9 0,4-7-59,-4 8 1,-2 0 178,-8 0-98,3 5 17,-5-2-117,0 6 0,-1 6 0,-7 4 0,-2 2-83,-3-3 0,2 9 55,-7-3 0,5 3-88,-5-3 1,2-1 60,-2 1 1,-1 5-80,6-1 1,-5 1 48,5-5 0,0-1-38,5 1 82,0 0-14,0-1 17,0 1 0,2-7-32,3-3 209,3-3-177,13-2 1,1 0 92,2 0 1,-3-2-42,-6-3 1,0 4-12,-1-4 1,1-2 2,0 2 0,0-1 1,-1 1 1,1 2-39,0-7 0,-1 5 24,1-5 1,0 5-12,-1-5 0,6 1 10,0-6 0,-1 2-11,-4 3 0,0-3 19,-1 3 1,1-1 48,0 1-51,-1-3 18,1 5-31,-7 0 32,-1 1-179,-7 7 0,-2 7 89,-3 2 1,-1 0-33,-4 0 1,-3 1 2,3 5 0,2-2-17,-2-3 0,5 3-3,-5-3-4,7 3 62,-10 1-59,11 1 111,-4 0 1,8-7-54,2-3 0,5-4 43,5-1 1,1 0-24,0 0 1,-1 0 4,1 0 1,5-1 72,-1-4 1,3-2-77,-3-2 1,-1-4 71,7 3 0,-7-2-61,1 3 1,-2-5 76,-3 5 1,1 0-60,0 0 1,-6 5 63,1 0-38,-7-5-2,11 8-49,-13-6 0,6 9 26,-7 3 1,0-2-131,0 7 121,0 0 1,0 4-59,0 1 1,0 0 42,0-1 1,-5 3-36,0 2 1,-2-1 12,2 7 0,2-1-2,-7 6 1,6 4-96,-6 0 1,0 1 100,-5-6 0,1 2-82,-1 3 0,-2-3 70,-2 4 1,1 1-100,-7-2 1,1 2 43,-5-2 1,1-8-81,3 4 0,-1-6-41,7 1 1,-6-4-256,5-6 461,7-1 0,0 1 0,5 0 0</inkml:trace>
  <inkml:trace contextRef="#ctx0" brushRef="#br0" timeOffset="2587">4063 809 6359,'0'8'918,"0"-2"-824,-7-6 0,-1 2 7,-7 3 0,5-3-29,1 2 0,-6 3 4,-5-2 0,-1 5-94,2-5 1,-3 4 57,-2-4 0,-2 5-59,6-5 0,-4 5 31,4-5 0,-5 4-101,6-4 1,-1 0 14,6-5 1,-1 0 18,0 0-36,0 0 60,1 0 35,6 0 0,-4-6-17,7-4 0,0-3 30,5-2 0,2 0-1,3 1 1,-2-3 5,7-2 1,-5 1 88,5-7 1,-5 6-60,4-6 0,-4 1 20,5-6 1,-5 3-37,5 2 1,-5-3-71,4 4 0,-4 1 69,5-2 0,-2 6-96,2-6 0,3 6 81,-3-6 0,3 2-121,2-1 0,-1 3-33,1 6 1,0 0 76,0 1 1,1 1-161,3 3 1,-2-2 37,2 7 1,-2 1-335,-3 4 513,1 0 0,6 0 0,2 0 0</inkml:trace>
  <inkml:trace contextRef="#ctx0" brushRef="#br0" timeOffset="3046">4768 809 6575,'-14'6'485,"-1"-4"-438,0 3 0,-4-2 4,-1 2 0,0-3-11,6 2 1,-3-2-16,-2-2 1,2 0 32,-2 0 1,2 0-22,3 0 1,-1-2 18,0-2 0,2 0-57,3-6 1,-3 2 3,4-1 0,0-5 7,0 5 0,5-9-80,-1-2 0,4 0 60,1 6 1,1-6-95,4 1 1,-1-6 60,5 5 0,6-4 25,5 4 0,-1-4-47,-4 4 65,0 1 0,6 4 0,2 0 0</inkml:trace>
  <inkml:trace contextRef="#ctx0" brushRef="#br0" timeOffset="3237">4680 294 7569,'8'0'51,"-1"0"360,-7 0-23,0 7-691,0-6-563,0 6 601,-7-7 265,-1 0 0,0 6 0,1 3 0</inkml:trace>
  <inkml:trace contextRef="#ctx0" brushRef="#br0" timeOffset="3935">4915 1073 7569,'8'-8'314,"5"-5"-101,-4 5-163,5-7 0,1 7-12,0 3 0,-6-1 73,1 1 0,-2-2-111,2 2 0,3 4 74,-3-4 1,-2 1-92,2 0 90,0 2 1,5-10-147,-1 8 1,1-8 35,0 2 0,-1 2 26,1-2 0,0 5 4,-1-4 1,1 4 31,0-5 1,-2 5-43,-3-5 57,3 7-66,-5-4 0,0 6 28,-3-4-9,-3 3-226,-2-4 143,0-1 63,0 6-20,0-12 0,0 9 45,0-6 1,0 6 2,0-6 1,0 5 32,0-5 1,5 0-48,-1-4 0,6-1 2,-5 0 1,7 0 1,-3 1 0,0-3 103,0-2 0,0 1-49,0-7 0,4 6 27,-3-6 1,-2 1-50,2-6 0,0 1 28,5 0 0,-6-2-51,1-4 0,-5 3 26,5-8 1,-5 8-111,5-3 0,-7 4 65,2 2 0,-4 6-73,-1 4 0,0 2 83,0 3-244,0-1 52,0 7 124,-6 1 0,3 7 74,-7 0 0,0 0-65,-5 0-46,1 0 0,-1 0 66,0 0 1,1 2-213,-1 3 0,0-4 66,0 4 1,-1 2 193,-3-2 0,-4 6 0,-7-3 0</inkml:trace>
  <inkml:trace contextRef="#ctx0" brushRef="#br0" timeOffset="4870">902 2234 7569,'-6'9'-377,"4"-3"0,-6-6 417,3 0 1,2 2 222,-7 3 1,5-4-180,-5 4 0,5-3-84,-4-2 1,-1 2 29,-5 2 1,5-2-14,1 3 1,-1-2-15,-5 2 1,0-2 42,1 7 1,-1-5-1,0 5 1,1 0-68,-1 4 0,0 1-87,0 0 1,1-5-3,-1-1 43,7 1 0,-4 5 43,8 0 0,-6-1-10,5 1 0,0 0 82,5-1 0,0-4-66,0 0 1,7-2 105,2 2 1,6 1-56,5-6 0,2 0 33,8-5 1,6 0-39,3 0 1,3 0 90,3 0 1,-1-6-45,0-4 0,-7 2 85,-2-2 0,-11 0-6,-4-5 0,-6 1-53,-4-1 1,2 5-121,-7 0 1,-2 2 55,-8-2 1,-3-1-69,-7 6 0,0-5 64,1 5 1,-6-4-340,0 4 0,1-5-68,4 5 0,0-2 374,1 3 0,6 2 0,1-5 0</inkml:trace>
  <inkml:trace contextRef="#ctx0" brushRef="#br0" timeOffset="5547">3769 2264 7489,'0'-15'448,"0"0"0,0 1-131,0-1 1,0-5-121,0 1 1,0-6-218,0 6 1,0-6 75,0 6 1,0-6 142,0 6-199,0-8 0,13 5 0,3-8 0</inkml:trace>
  <inkml:trace contextRef="#ctx0" brushRef="#br0" timeOffset="27650">3269 162 7194,'0'-15'-77,"-7"1"1,-1-1 0</inkml:trace>
  <inkml:trace contextRef="#ctx0" brushRef="#br0" timeOffset="27791">3122 15 7569,'0'8'-106,"0"-1"210,0-7-26,-7 0-78,6 0 0,-6 0 0,7 0 0</inkml:trace>
  <inkml:trace contextRef="#ctx0" brushRef="#br0" timeOffset="53258">6179 1617 7569,'-9'0'-254,"-1"0"1,0 0 271,-5 0 0,1 0 92,-1 0 0,-6 0 30,-4 0 0,-3 0-18,-1 0 1,-7 0 31,-3 0 1,-5 0-14,-5 0 0,3 0-3,-3 0 0,-3 0-14,-2 0 0,-10 0-3,-4 0 0,-12 0-385,-9 0 0,-2 2 345,-2 3 0,-7-2-110,7 7 0,39-8 0,-1 1 46,-6 1 1,-1 1 0,5 0 0,0 0-304,-4 3 1,-1-1 0,-1-2 0,-1 0 288,-2 0 0,0 0 0,-3-1 0,0 1-35,0 2 0,1 1 0,5-1 0,-1 1 24,-5-1 1,1 0 0,1 1 0,0-1-47,-9 1 0,0-1 0,5 0 0,1-1 9,-1-1 0,0 0 0,0 1 0,-1 1-241,-7-2 1,1 0 0,1-1 0,2 0 225,4 1 0,0 0 1,-2-4-1,0 1 43,2 0 1,0 1 0,1 0-1,0 0-42,4 0 1,0-1-1,-5 1 1,1-1-124,6-2 1,1 0-1,-3 2 1,-1 1 126,3-1 0,1 1 0,3 0 0,1-1 27,2-2 1,1 0-1,1 0 1,-1 0-1,0 0 1,-1 0 0,3 0 0,1 0 60,-45 0 0,8-2-31,6-3 1,9 4 6,2-4 0,-1 3-46,6 2 1,7 0 213,3 0 1,15 0-290,4 0 1,8 0 810,6 0-699,4 0 0,10 5 0,-1 0 0,1-2 0</inkml:trace>
  <inkml:trace contextRef="#ctx0" brushRef="#br0" timeOffset="54317">1476 2749 7569,'6'8'-144,"-4"5"40,4-11 269,1 4 2,-6-6 113,6 0 0,-14-6-84,-2-4 1,2-3-116,2-2 0,-1-6 167,1-3 1,0-12-76,5-8 0,0-9 49,0-10 0,0-13-43,0-12 1,0-8-167,0 42 0,0 0 0,-2-1 0,-1-1 124,1-2 1,-1-2 0,-2-1-1,-1-2-316,1 0 1,0-1 0,-1 2-1,-1 0 45,-1 0 0,1 1 1,2 2-1,0-1 93,0 1 0,1 0 1,2 1-1,0 0-196,0 2 0,-1 0 1,2 1-1,1 2-87,0-45 0,0 5-113,0 10 0,0-1 157,0 11 0,-5 3-123,0 11 0,0 8-78,5 7 481,-7 7 0,6 12 0,-4 1 0,0-3 0,-5 0 0,-6-3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0:10.5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15 648 6870,'-7'8'313,"6"-2"88,-6-6 178,7 0 1,7-6-463,3-4 0,3 2-6,1-2 1,6-1-30,0-9 0,1 2 35,-2-6 1,4 4-10,7-4 1,-1-6-5,0-4 0,-4-7-4,-1 2 1,-6 1-89,2-1 0,0 6 77,-6-1 0,4 0-165,-8 4 0,-3-1-33,-3 12 1,-2-1-188,-2 5-120,0 7 280,0-5 0,-6 12 37,-4-4 1,2 3 29,-2 2 1,-5 5 38,-5 0 0,-1 8-42,2 2 0,2-1 108,-2 6 0,-2 3-17,1 1 0,0 4 44,6 1 1,-1 1-16,0-1 1,1 7-53,-1 3 0,0-1-41,0 1 0,1-5 40,-1 6 1,5-6-101,0 5 0,6-6 88,-6 1 0,6 2-73,0-2 1,2-4 91,2-6 0,0-6-37,0 2 1,5-4 98,0-1 0,6-7-94,-1-3 1,3-3 102,2-2 1,4 0-47,1 0 1,0-7 75,-6-3 1,6-8-81,-1-1 1,3-6-26,-3 6 1,-2-3 14,2 3 0,-2 1-3,-3-7 1,1 7-17,0-1 0,-1 2 16,1 3 0,0-1-2,-1 0 1,1 2-2,0 3 1,-5-1 1,-1 6 1,3 0-34,7 5 0,-2 0-1,2 0 0,-1 0-81,2 0 1,-4 5-188,4 0 1,1 5-309,-1-5 1,-1 0 600,-4-5 0,6 6 0,2 2 0</inkml:trace>
  <inkml:trace contextRef="#ctx0" brushRef="#br0" timeOffset="352">618 1147 7569,'14'0'0,"1"-4"-54,0-1 103,-1-7 0,6 2 253,0-9-142,6-4 1,-8-8 26,6-3 0,1-6-4,4-9 1,-1-3 111,-4-7 0,-1 4-112,-3-4 1,-4 2-178,4-12 1,-9 1-153,-1-6 0,-7 4-274,2-3 0,-3 14 307,-2-5-35,0 7 1,-7 5 0,-1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0:34.5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133 691 7800,'-15'0'113,"2"2"-56,3 3 1,-3-2-16,4 7 0,0-2-48,0 2-14,-1 3 0,0-5 46,0 7 1,7-5-76,-2-1 1,-1 1 29,1 5 74,0 0-177,5-1 131,0 1 1,6-2-104,4-3 0,3-4 84,2-6 1,6 0-1,4 0 0,2-6 50,3-4 0,-1-3-47,1-2 1,4 1 77,0-1 1,0 0-69,-4 1 1,-2 4 35,-4 0 0,2 0-20,-6-5 1,-1 2-20,-4 4 0,0-3 50,0 7-100,-7 0-38,5 5 100,-12 0-103,12 0 0,-11 7 73,3 3 16,-3 3 1,-1 1-14,4 1 0,-3 0 11,3 0 1,-2-6 2,2 1 1,-2-7 2,7 2 1,-5-3 8,5-2 1,-1 0-17,6 0 0,0-2 17,0-3 0,4 2-12,1-7 1,-1 2 9,-4-2 1,-2-3-11,-3 3-12,3 4-18,-5-7 14,0 11 0,0-4-22,-3 6 26,-3 0-11,5 0 1,-3 1 34,1 4-21,0-3 0,0 6 21,0-3 0,2-3-1,-3 2 0,0-2 3,6-2 1,-1 0 16,6 0-29,0 0 1,-1 0 49,1 0 0,-5 0-31,0 0-8,0 0 0,-1 0 1,1 0 0,-5 0-28,5 0 1,-5 0 18,5 0 0,-6 0-5,6 0 0,-5 0 14,5 0 1,-5-5-9,5 0 1,-5 0 7,4 5 1,-4-4-11,5-1 1,-5-2 68,5 2-49,-7 4-20,10-13 0,-10 13 1,7-4-9,-7 3-20,4-4 37,-7 4 55,0-4-70,0 19 1,0-8 1,0 9 1,0-2-1,0 2 1,0-4-14,0 0 17,0 0 0,0 5-10,0-1 0,5-4 6,0 0 0,6-7-3,-1 2 0,3-3 3,2-2 0,-1 0-1,1 0 1,0 0 39,-1 0 0,6-7 3,0-3 0,-1-3 83,-4-1 0,5 0-105,-1 5 1,1-4 86,-6 3 0,1-3-67,0-2 0,0 2 6,-1 3 0,1-3 0,0 3 0,-1-3-66,1-1 0,0-1 64,-1 0 1,6 0-47,0 1 1,-1-1-8,-4 0 0,0 1-7,-1-1 0,1-5-21,0 1 1,-1-1 44,1 5 0,-5-4-109,0-1 1,-2 1 95,2 4 0,1 0-68,-6 1 1,2-1 15,-3 0-2,-2 0 94,5 1-82,-1-1 94,-4 7-82,4 1 229,-6 7-151,0 7 1,-1 1-125,-4 7 1,2 4-34,-7 1 0,0 6 71,-5-1 0,2 2 26,3 3 1,-3-1-1,4 1 1,-5-1-140,0 0 1,1-1 49,3-3 0,-3-3 53,3-2 0,4-4-4,1 4 0,3-9-79,2-1 194,0 0 0,2-2-103,3-3 0,4-3 91,11-2 0,-2-7-48,6-3 1,-6-3 78,2-1 1,3-6-54,1 0 1,-1-6 17,2 2 0,-1 1-91,6-2 0,1 6-108,3-6 0,0 6-551,10-6 708,-3 7 0,3-3 0,-8 6 0</inkml:trace>
  <inkml:trace contextRef="#ctx0" brushRef="#br0" timeOffset="246">2206 618 7383,'-2'8'-155,"-3"-3"0,2-3 101,-7-2 1,5 4 179,-5 1-150,1 7 0,-6-6-137,0 4 107,7 3 0,-3-10-234,6 7 0,0-5 288,5 5 0,-7 0 0,-1 4 0</inkml:trace>
  <inkml:trace contextRef="#ctx0" brushRef="#br0" timeOffset="633">2514 633 7569,'15'0'0,"-2"-2"-180,-3-3-110,3 3 315,-11-4-30,4 6 172,-6-7-81,0 6 1,-2-6 31,-2 7-59,-5 0 1,-10 2-15,-1 3 0,1 1-11,4 4 0,0 3-173,1-3 53,-1 3-71,0 2 0,2-1 118,3 1 1,2 0-46,3-1 1,4-4 56,-4 0 18,3 0 1,9 3-23,2-3 0,4-4 98,2-6 0,6 0-54,4 0 0,3 0 9,1 0 1,0 0 72,1 0 1,-2-6-44,-4-4 0,2 2 80,-6-2 1,-1 0 138,-4-5-162,0 1 0,-7-1-57,-3 0-36,-4 1 0,-7 1-205,-4 3 0,-9 3 89,-6 7 0,-4 0-61,-6 0 1,4 0 35,-3 0 1,5 0-542,4 0 666,-3 7 0,12 1 0,-5 7 0</inkml:trace>
  <inkml:trace contextRef="#ctx0" brushRef="#br0" timeOffset="1417">2573 721 7569,'23'0'0,"-3"0"-313,-4 0-391,-1 0 705,-1 0 40,1 0-38,-7 6 22,-1-4 0,-7 6-32,0-3 0,1-2 27,4 7 0,-3-5-14,3 5 1,-4-5 12,-1 4 1,7-5-48,3 1 0,3 1 45,1-1 0,6 0-3,0-5 1,6 0 64,-2 0 1,4-2-65,1-3 0,-1 2 92,-3-7 1,3-4-58,-4-6 0,2-1 10,-1 1 1,2-3-15,-2-6 1,3 0 4,1-1 1,5 1 36,1-1 0,1-1-33,-2-3 0,-1-2-3,6-3 0,-8-4 1,-2 4 0,-1 5-106,-8 5 1,-6-1 93,-4 6 1,-7 2-169,2 3 1,-5 9 92,-5 5 1,-9 3-40,-11 2 0,-3 2 59,-1 3 1,0 8-2,-1 7 1,-4 7 6,0 3 1,-1 1-17,6 8 1,4-5 41,1 6 1,6-6-28,-2 5 0,4-6 28,1 1 1,2-3-16,3-2 1,4-4 1,6-1 0,0-6 1,0 2 0,2-4 1,2-1 1,6-5-8,10 0 0,-4-7 0,4 2 1,-2-4 3,1-1 0,-1 0-3,7 0 1,-1-1 45,6-4 1,-1 0-42,0-10 0,1 4-2,-1-9 0,-1 4-4,-3 1 1,1 1-3,-7-1 1,-1 0-10,-8 0 1,1 6 15,-6-1 1,2 7-25,-2-2 19,-4 3-29,6 2 26,-7 7 1,-2-4-127,-3 7 0,4-1 3,-4 6 1,-2 0 94,2 0 0,1 1 53,4 3 1,0-7-63,0 3 0,1-4 98,4 4 1,-2-5-87,7-1 1,0-5 121,5 0 0,-1-2-97,1-2 1,1 0 52,4 0 0,-4-6-6,4-4 0,1 2 4,-1-2 0,-1 0-34,-4-5 1,5-4 11,-1-1 0,2 1-30,-1 4 1,-4 2 25,4 3 1,-4-1-13,-1 6 1,0-5 3,-1 5 0,1 0 8,0 5-17,0 0 1,-1 0-4,1 0 0,-7 7-59,-3 2 0,-3 6 65,-2 5 0,0-4-102,0 4 1,-2 1 51,-3-2 1,-1 1-97,-4-5 0,-3-1-104,3 1 0,2-2-147,-2-3 388,7-3 0,-10-1 0,4 2 0</inkml:trace>
  <inkml:trace contextRef="#ctx0" brushRef="#br0" timeOffset="1815">4278 588 7569,'0'9'-632,"0"-3"1,2-6 774,3 0 0,-4-2 24,4-2 39,-3 2-96,-2-11-47,-7 11 1,-1-4-29,-6 6 1,-1 0-6,0 0 1,0 1-26,1 4 0,4 3-49,0 7 0,2-5-11,-2 0 74,-3 0 0,11 4-66,-2 1 1,2 0 62,2-1-42,0 1 1,6 0 26,4-1 0,3-5-7,2-5 1,5-2 26,-1-2 1,7 0 0,-1 0 1,3-2 42,1-2 1,0-5-57,1-5 1,-7-1 115,-4 0 1,2 1-100,-1-1 1,-5-5 101,-5 1 1,-7-1-44,2 5 1,-4 1-92,-1-1 1,-11 7-23,-4 3 0,-9-2-135,-1 3 0,-3-1-18,-1 5 0,5 1 75,-1 4 1,7-2 105,-1 7 0,-4 0 0,0 5 0</inkml:trace>
  <inkml:trace contextRef="#ctx0" brushRef="#br0" timeOffset="2349">4425 603 7569,'23'0'-25,"-3"0"1,-4 0 32,-1 0 1,-6 0-183,1 0 100,-6 0-146,9 0 194,-12 0 78,6 0-52,-7 7 0,0-4-6,0 7 0,0-5-67,0 4 56,0 1 1,6 3 7,4-3 0,3-2 35,2-3 0,4-3-17,1 3 1,5-4 20,-6-1 0,7-6-21,-1-4 0,-2-3-6,1-2 1,-6 1 10,2-1 1,-4-5 13,-1 1 0,-1-3 9,1 3 0,0 1 1,0-7 1,-1 2 76,1-1 1,0-4-86,-1 4 0,1-4-22,0-1 0,-1 1 26,1 3 0,-2-2-70,-3 2 0,3 2 71,-3-1 0,1 6-80,-1-2 1,2 4 25,-8 1 1,6 0 9,-5 1-3,0 5 7,-5 3 1,-6 19 0,1 2 3,-10 9 0,3 6-70,-7-1 0,3 2 64,1 8 1,0-1-96,0 1 1,1 3 30,-1-2 0,0-3 27,1 2 0,1-6 27,3 1 0,-2-7-23,7-3 0,1-6 29,4 2 1,0-9-65,0-1 107,0-7-55,6 4 1,7-19 63,7-3 0,1-4-53,-1-1 1,2-3 105,8-6 1,-1-5-65,1-1 0,-1 1-22,0 5 0,1 1-177,-1 3 0,1-1-44,-1 7 213,0-1 0,7 5 0,2 1 0</inkml:trace>
  <inkml:trace contextRef="#ctx0" brushRef="#br0" timeOffset="2590">5469 559 6451,'-7'8'392,"1"5"-311,-4-3 0,-3-2-178,3 2 1,2 0 51,-2 5 0,0-1-140,-4 1 0,4-2-52,0-3 237,7 3 0,-10-5 0,5 7 0</inkml:trace>
  <inkml:trace contextRef="#ctx0" brushRef="#br0" timeOffset="2959">5660 618 7569,'10'0'0,"0"0"-628,-7 0 448,10 0 0,-10 0 147,7 0 0,-5-5 237,5 0 0,-7-2-126,2 3-20,3 2 1,-5-5 39,7 7-26,-7-6 0,5 4-86,-3-3 0,-3 2 88,3-2 0,-2 4-88,2-4 1,-3 1 113,3-1-158,-4 4 0,-2-6 10,-4 7 0,-8 0 19,-7 0 1,-1 2-75,1 3 1,2 1 97,-6 4 0,6 3-38,-2-3 0,4 3 28,1 2 0,5 0 32,1-1 0,5 1 0,-1 0 1,4-1 0,1 1 0,0 0 78,0-1 0,11-4-56,4 0 0,9-7 25,1 2 0,3-3-36,1-2 1,5 0-158,1 0 0,5 0 101,0 0 0,-4-5-529,-2 0 556,3 0 0,-6-1 0,5-3 0</inkml:trace>
  <inkml:trace contextRef="#ctx0" brushRef="#br0" timeOffset="3156">5719 250 7569,'-10'-5'-94,"0"1"0,5-1-141,-5 5 0,6-2 383,-6-3-95,6 3-624,-9-4 571,12 6 0,-12-7 0,5-1 0</inkml:trace>
  <inkml:trace contextRef="#ctx0" brushRef="#br0" timeOffset="4707">2456 0 7426,'0'15'-354,"0"-7"462,0-1-796,-7-7 257,5 0 431,-4 0 0,-1 0 0,-1 0 0</inkml:trace>
  <inkml:trace contextRef="#ctx0" brushRef="#br0" timeOffset="5109">1147 206 7569,'-1'8'60,"-4"-3"207,3 3-81,-4-6-253,-1 5-630,5-7 697,-11 0 0,5 0 0,-6 0 0</inkml:trace>
  <inkml:trace contextRef="#ctx0" brushRef="#br0" timeOffset="5374">162 221 7045,'0'8'-142,"0"-1"142,0-7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9:28.0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88 759 7557,'0'14'152,"-1"-4"0,-3 0 47,0 1 0,-6-3-123,5 2 1,-5 0-124,5 5 1,-5-1 86,5 1 1,-4 1-190,4 4 226,0-4 0,3 6-74,-3-8 1,4 1-4,-4 0-30,3-1 0,9-1 21,2-3 1,6-3 66,5-7-82,3 0 0,1-2 66,1-3-23,-1-3 0,4-7 0,-2 1 14,-1-1 1,-3 0-1,3-1 97,-5-4 0,-4 4 19,-1-4 1,-1 4-85,1 1-243,-7 1 255,5 6-74,-11-6-14,4 13-79,-6-6-242,0 7 225,0 13 0,-1-8 16,-4 10 41,3-4 44,-4 4 1,6 0-9,0 0-20,0-1 1,5 1 127,-1 0-115,1-7 0,2 3-19,3-6 79,3 7-60,1-11 17,1 6 0,0-7 0,0 0 8,-1 0 14,1 0 0,0-7 0,-1-3 34,1-3 0,0-1-8,-1-1 0,1 0-19,0 1 0,0-1 1,-1 0 1,-4 0-16,0 1-5,-7 6-1,4-6-5,-1 13 0,-4-4-10,3 10 0,-4-2 16,-1 7 1,0 0-55,0 4 1,0-4 42,0 0 1,0 0-4,0 5 6,0-1 1,2-1 0,1-1-2,2-2 1,7-6 30,-3 6-31,4-7 1,2 4 46,0-7 0,0 0-41,-1 0 0,6-7 33,-1-2 1,3 1-9,-3-2 1,-1 0 3,7-5 0,-7 1 29,1-1 1,3-5 2,-3 1 1,1-1 63,-6 5 1,1 1-84,0-1 1,-1 0 76,1 1 1,-2-1-112,-3 0 0,3 0 8,-3 1 1,-2-1 5,2 0 1,-5 2-3,5 3 1,-6-3 1,6 4 0,-5-4-82,5-2 1,-5 0 4,5 0 0,-5 2 63,4 4 1,-4-4-40,5 3 0,-5-3 24,5-2 1,-5 0-1,4 1 1,0-1 3,0 0 0,3 0 1,-7 1 0,5-1 2,-6 0 1,8 1-1,-4-1 0,0 0 0,0 5-2,-3 1 1,-3-1-48,4 2 1,-6 0 59,0 3 0,0 3-18,0 9-123,0 9 59,-6 13 1,3-4 23,-7-1 0,0 2-3,-5 9 1,6-4 27,-1 3 0,0 2-7,-5-2 1,5 5-27,1-4 0,1 4-17,-2-5 1,-2 5-3,7-4 1,-4 4 33,4-5 1,0-4-3,5-6 0,-5-6-82,0 2-2,0-4-15,5-1 66,0-7 1,5-8 72,0-10 1,6-5 16,-1-4 1,3 1 0,4-7 60,2-1-54,-3-2 1,11-3 88,-8-3 0,7 8-127,-1-3 1,-1 2 7,6-2 1,-4 0-94,8-1 1,-3 6-197,-1-1 0,4 7-675,0-1 969,0 2 0,-4 3 0,-1-1 0</inkml:trace>
  <inkml:trace contextRef="#ctx0" brushRef="#br0" timeOffset="458">1823 817 7064,'0'-14'41,"0"-1"691,0 0-675,0 7 1,-2-3 0,-3 6 62,-4 1 0,-9 3-158,-2 1 1,-1 5-68,1 0 0,4 11 118,-4-1-23,-3 3 1,9 3 0,-3 2-6,6 0 0,6-1-121,-5-2 140,7-4 1,-4 6 25,7-8-14,7 1-3,1 0 1,13-7 12,4-3 1,3-4 42,1-1 1,0 0 9,1 0 0,-1-6-15,1-4 1,-6 0 80,1-4 0,-7 2-3,1-7 0,2 1-82,-1-2 1,-5-1 168,-6-4-146,1 4-56,-2 6 1,-1 1-36,-7-1 1,-2 2-1,-3 1-168,-4 3 1,-6 5 52,-5-1 1,4 4-237,-4 1 1,-1 5 114,2 0 1,-6 6-177,5-1 0,1 3 123,4 2 0,0-1 297,1 1 0,6 0 0,-5-1 0,11 8 0,-5 1 0</inkml:trace>
  <inkml:trace contextRef="#ctx0" brushRef="#br0" timeOffset="684">1838 950 7569,'14'0'-211,"1"0"1,-5 0 238,0 0 0,-1 0 0,6 0 1,0 0 36,-1 0 32,-5 6 0,4-3 11,-4 7 0,0 0 11,0 5 0,0 1-47,0 4 1,0-2-1,-5 6 0,-2-4 8,3 4 1,-3-4 82,-2 4-216,0 1 48,0 4 0,-2 2 45,-3 4 0,2-4-114,-7 3 1,-1 3 67,-9 3 1,2-3-121,-6 2 1,4-6-7,-5 1 0,1-4 69,-5-6 1,-1-3-354,1-6 0,-1-7-3,1-3 419,6-3 0,2-15 0,6-4 0</inkml:trace>
  <inkml:trace contextRef="#ctx0" brushRef="#br0" timeOffset="1637">2205 906 7569,'23'0'0,"-4"0"-54,-2 0 103,-2 6 0,-6-4 251,1 3 59,0-4-205,5-1-17,-1 0 1,-4 0 6,0 0 0,-5 0-156,5 0 1,-2-6 79,2-4 0,3-5 0,-4-3-17,5-1 0,0-8-45,1 3 72,-7 3 1,0-5-88,-3 6 1,-3 0-4,3 6 0,-4-1-84,-1 0 1,-1 2 122,-4 3 1,-3 4-83,-7 6 1,-5 0 42,1 0 0,-6 2-109,6 2 0,-3 5 59,3 5 0,2 6 34,-2 0 0,3 4-34,1-4 1,5 6 36,0-2 0,7 4-1,-2 1 0,3-4 26,2-1 0,2-1 6,3 2 1,3 1-16,7-6 0,4-3 3,1-7 0,5 2 32,-6-7 0,6 0-29,-6-5 1,6 0 0,-4 0 26,2 0-15,-5 0 1,3-7 3,-6-3 0,4-3 21,1-2 1,0-4 1,-6-1 1,6-6-14,-1 2 0,-1 1 4,-8-2 1,3 6-29,-3-6 1,-2 7 19,2-1 1,-5 4-190,5 5 113,-7-3 1,5 10-13,-3-7-3,-3 7-9,4-4-14,-6 20 0,0-8 63,0 10 0,0-4 43,0 4 1,5 0-47,0-1 0,0 1 48,-5 0 0,2-1-25,2 1 0,0-2-2,5-3 0,-4 3 14,5-3 0,-5-4 0,5-1-4,1-3 1,2-2 51,2 0-50,0 0 1,-1-7 24,1-2 1,5-4-27,-1-2 0,3 0 89,-3 0 0,-1-4-44,7-1 1,-2-4 8,1 4 1,2-1-16,-6 1 1,4 4 7,-4-4 0,4 9 12,-4 1 0,4 7 0,-2-2 29,1 3 1,-5 2-27,1 0 1,-3 0 21,-1 0-101,-7 0 1,4 2 17,-7 3 0,0-2-2,-5 7 1,0-5-5,0 5 0,-7-1-10,-3 6 1,2-5 10,-2 0 0,2 0 15,-2 4 0,-3-1-44,3-3 1,-1 3 21,1-3 1,-3 5-4,3 4 1,2-2 10,-2 2-101,7-2 101,-10-3 0,11 1-10,-3 0 0,4-6-24,1 1 22,0 0 1,0 5 1,11-5 16,4-1 0,5-5 10,-1 0 0,2-2 6,4-2 0,4-5 21,1 0 0,-1-6 5,5 1 1,-4-3 13,-6-2 1,2-1 6,-6-4 0,5 4 112,-6-4 1,-4-1-88,-5 2 0,-2-6 42,2 6 1,-4-1-86,-6 5 1,-1-4 1,-4-1 1,-4 5-14,-5 6 0,-6 4-109,1-5 1,-11 7 23,6-2 1,-7 3-327,6 2 197,-3 0-514,-1 7 330,6 1 186,-5 6 1,12-4-920,-4 0 1097,4 6 0,1 1 0,1 4 0</inkml:trace>
  <inkml:trace contextRef="#ctx0" brushRef="#br0" timeOffset="2762">3675 744 7569,'10'0'-483,"0"0"214,-7 0 429,10 0 1,-10 0 126,7 0-194,0 0 1,4-5-15,1 0 0,-5-5 1,0 4 46,1-2 1,1-2-22,-3-5-33,4 7 1,-9-4-24,6 8 71,-7-8-144,3 4 0,-6-2 58,0 0 1,-6 7-96,-4-2 1,2 4 45,-2 1 0,0 0-4,-4 0 0,-1 0-8,0 0 0,5 4-5,1 1 0,-1 7-14,-5-2 0,2 3 39,3 1 0,-3 6-96,3 0 1,2 6 54,-2-2 1,7 4-3,-2 1 0,4-1 44,1-3 1,0 1-1,0-7 1,6 3 77,4-3 0,5-7-95,4 2 0,-3-9 75,4 0 0,3-3-57,1-2 0,-1 0 82,2 0 1,-1-7-11,6-3 1,-1-4-15,1-6 1,4-3 0,0-6-9,-1-1-21,-2 1 0,-2 1-34,1 4 0,-6-2 43,1 6 0,-7 2-22,1 8-4,-3-3-9,-1 12 8,-7-6 0,-1 14-7,-7 2 0,0 4-51,0 2 0,-2 1 1,-1 2-133,-2 2 130,-6 6 1,4-9 24,-3 2 1,4-3 24,6-1 1,0 0 1,0 0 1,0-1 1,6-1 0,4-3 0,3-3 8,2-7 1,0 0 5,-1 0 0,1 0 0,0-2 0,-1-3 1,1 2 150,0-7-160,-1 0 0,-4 0-13,0 1 0,0 4 20,5-5 1,-1 2-23,1-2 1,-5-1 9,0 6 1,-6-2-4,6 2 2,-6 4 0,4-6-9,-3 7-41,-4 0 0,7 0 42,-3 0 7,-3 0 1,6 2-5,-3 3 1,-2-2-32,7 7 1,-5-1 24,5 6 1,0-2-1,4-3 1,1 1 47,0-6 0,4 5 57,1-5-97,-1 0 1,1-5 230,0 0-219,6-7 1,-10 4 81,4-7 1,-4 1-48,-1-6 0,-2 0 12,-3 0 0,1-4 20,-6-1 1,5 1 65,-5 4 0,0 0-53,-5 1 0,0-1 53,0 0-147,-7 7 0,-1-3-6,-7 6 68,-6-7 0,-2 11-119,-6-4 0,4 3 3,1 2 1,-1 2-77,-4 3 0,4 3 81,1 6 0,6 1-47,-2 0 0,4 0 14,1-1 0,5 6 0,2 1-186,2 2 202,1-5 1,5 8-11,0-6 1,1-2 73,4-9 1,3 3 0,9-7 13,2-2 13,4-1 1,3-2-23,4 0 1,-4-2 107,8-3 0,-1-3-80,1-7 0,-1-6 0,4-4 46,-1-2 1,-1-4 162,-6-4-216,0 4 1,2-11 75,4 3 0,-3-4-33,8-1 1,-6-5 5,5 0 0,0-6-39,5 1 1,-4-3 2,-1-2 1,-11 7-45,1 3 1,-9 9-1,-1 6-63,-2 3 0,-8 10 38,1 6 61,-7 0-122,4 14 0,-10 7 39,-7 14 0,0 13-118,-10 6 1,-2 5 103,-3 5 0,2 1 28,-1 4 0,4 3-18,-4-3 0,4-3 0,-4-2-63,-3-3 1,6-2-254,2 0 325,2 0 1,3-6-329,-1-4 383,7-3 0,-5 5 0,4 1 0</inkml:trace>
  <inkml:trace contextRef="#ctx0" brushRef="#br0" timeOffset="3245">706 215 7569,'0'8'754,"-2"-2"-162,-3-6-448,4 0-107,-6 0-353,7-6 316,0 4 0,13-11 0,3 5 0</inkml:trace>
  <inkml:trace contextRef="#ctx0" brushRef="#br0" timeOffset="8450">5762 729 7569,'8'-1'-103,"-3"-4"1,-1 3 200,0-3 0,0-1-54,5 1 0,-4-7-57,5 2 1,0 2 55,5-2 1,-1 1-28,1-6 0,0 2 71,-1 3-162,1-3 147,0 11 1,0-9-9,-1 6 0,1-5-21,0 5 1,-6 0 10,1 5 1,0 0-2,5 0 1,-5 0-105,-1 0 133,1 0-66,-2 0 1,4 7-16,-7 3 1,0-2-61,-5 2 0,0 0 88,0 4 1,-5 1-70,0 0 0,-7-2 54,3-3 1,0 6-43,0-6 1,0 6 27,0-6 1,-4 3-4,3 2 0,2-2-13,-2-4 0,7 4-3,-2-3 1,-2-2-69,2 2 79,0 0 1,5 0 41,0 0-43,0-7 0,2 3 55,3-6 1,3 0-12,7 0 0,1 0 6,4 0 1,1-1-9,3-4 1,4-2 8,-3-2 0,-3-5-14,3 5 0,-5-4-1,4-2 1,-6 2 58,2 3 0,-4-3-17,-1 3-83,-1-3 1,-4 0 5,0 3 1,-7 2-17,2 3-110,-3 4-208,-2-6 331,0 20 0,-5-8-74,0 10 65,0-4 3,-1 4 1,4-5-21,-3-1 35,3 1 0,2 5 6,0 0 0,0-6 77,0 1-97,0-6 1,2 7 22,3-6 1,-2 0 8,7-5 0,0 0 1,4 0 0,-4 0 3,0 0 0,0-2 14,5-3 0,-2 2 0,-4-7-19,11 0 1,-5-4-1,9-1-7,-4 0 0,-4 5 1,-1 1-8,0-1 0,-1 0-3,1 0 0,-5 7 13,0-2-2,-7 3-5,10 2-16,-11 0 18,4 0-7,-6 7 0,0-4 0,0 7 1,0 1-22,0 9 0,-5-2-3,0 7 1,-5-6 14,6 6 7,-8-1 0,6 6 1,-4-1 1,-2-5-1,7 1 0,-6-1-75,1 6 1,-3-6 66,-2 1 1,-4-1-162,-1 6 1,-4-1 51,4 1 1,-6-3-37,2-2 1,2 1-22,3-6 0,2-1-407,3-4 583,-1-7 0,0 5 0,1-5 0</inkml:trace>
  <inkml:trace contextRef="#ctx0" brushRef="#br0" timeOffset="8908">6968 906 7406,'8'8'-163,"-2"-2"0,-6-4 173,0 3 1,-1-4 168,-4 4-10,3-3-100,-11-2 1,6 2 68,-2 2-178,-4-2 104,4 5-157,-5-7 42,-1 0-53,0 0 1,6-7 18,-1-3-78,6-3 0,-2-6-47,6-1 45,0 0 132,6 6 0,-2-6-215,6 1 0,-7-3 248,2 3 0,1 2 0,-1-2 0,7 2 0,-4 3 0</inkml:trace>
  <inkml:trace contextRef="#ctx0" brushRef="#br0" timeOffset="9129">7041 435 7869,'-8'0'-333,"1"0"0,6 2 333,-4 3 0,3-4 0,-4 6 0</inkml:trace>
  <inkml:trace contextRef="#ctx0" brushRef="#br0" timeOffset="10028">7026 1126 7569,'7'8'-347,"-4"-1"277,7-7 1,-5 0 104,5 0 1,-5 0-5,4 0 0,-4 0 190,5 0-160,0 0 1,5 0 24,-1 0-52,1 0 1,0 0-19,-1 0 1,1-5 56,0 0 0,-1 0-119,1 5 0,-5 0 78,0 0 0,0-5-20,4 0 1,-4 0-2,0 5-13,0 0 0,-1-1-11,1-4-8,-7 3 12,11-4-8,-13 6-19,6 0 40,-7-7-18,0 5 0,0-6 9,0 3 0,0 2 34,0-7 1,0 5-18,0-4 1,0-1 1,0-5 1,0 0 88,0 1-96,6-1 0,-4 0 1,6-6 62,-3-3-58,-3 2 1,6-5 8,-3 2 0,1-1-1,4 1 0,3-2 0,-3 4 22,3 0 0,0-3-24,-3 6 1,3-4 0,-3 4 0,1-4-20,-1 4 1,1 0-6,-6 6 0,5-1-166,-5 0 190,0 7-206,-5-5 180,0 5-16,0 0 0,-7 1 4,-3 7 1,-4 0-9,-6 0 4,4 0 1,-12 0-35,4 0 0,-9 5-63,-1 0 0,-1 0-139,6-5 0,1 0-83,4 0 343,-4 0 0,5 0 0,-6 0 0</inkml:trace>
  <inkml:trace contextRef="#ctx0" brushRef="#br0" timeOffset="10850">6909 244 7257,'-5'10'198,"0"0"0,-2-7-89,2 2 1,2-4-107,-7-1 0,6 5 75,-6 0-59,0 0 1,0-5-89,0 0 0,5 0 64,-4 0 1,4 0-116,-5 0 1,5 0 28,-5 0 1,5 0-106,-4 0-19,5 0-19,-2 0 174,6 7 15,0-6 1,0 7 23,0-3 1,0-1 3,0 5 1,0-4 0,1 5 75,4 2 1,-1-1-84,5-1 1,-5 3 211,1-3-78,-4 9 0,-1-2-36,0 2 1,0-2-47,0-3-1,0 7 0,-5 1 22,0 2-22,-6 4 13,3-5 0,-5 6 8,3 1 1,-3-6-14,3 1-10,3-1 0,-6 6-19,4-1 1,0 5 21,0 1 0,0 4-59,0-5 1,-3 2 56,7-2 1,-6-3-59,1 4 1,2 1 38,-2-2 1,5-2-5,-5-7 1,7 1 0,-3-5 2,-1 2 0,5-10 5,-2 2-9,2-4 1,4-2-5,2-5 1,0-2 1,6-2-45,-1 0 0,6-2 46,0-2 1,-1 2-10,1-3 6,0-3 0,-5 6 9,-1-3 9,1-3 1,5 5 3,0-7 0,-6 7-11,1-2 1,-5 3 16,5 2 17,0 0 1,4 0 5,1 0 1,-5 0-125,0 0 87,0 0 1,-1 0-284,1 0-345,0 7 616,5-6 0,-1 13 0,1-6 0</inkml:trace>
  <inkml:trace contextRef="#ctx0" brushRef="#br0" timeOffset="12041">8290 1185 7569,'15'-2'-105,"0"-3"116,-7-3 0,5-7 80,-3 1 1,8-8 31,1-2 1,6-9-76,-5-1 55,6-13 0,-10 3-150,4-10 21,-4-4 1,-6 8-82,0-4 1,-7-2 0,2 6-1,-5-1-366,-5 1 473,-10 1 0,-8 4 0,-6 1 0</inkml:trace>
  <inkml:trace contextRef="#ctx0" brushRef="#br0" timeOffset="12679">5630 1126 7569,'-8'0'-497,"-5"0"1490,11 0-516,-11-7-272,11-1 0,-4-6-20,6-1 1,0-1-24,0-4 1,1-5 6,4-9 1,4-3 25,5-7 0,1-5-197,0 0 1,1-5 77,4 5 1,-2-5-478,6 5 0,2 0-104,8 5 0,4 0-928,6-1 1327,0 1 0,7 7 1,1 1-1</inkml:trace>
  <inkml:trace contextRef="#ctx0" brushRef="#br0" timeOffset="100787">7805 979 6912,'9'0'332,"-3"0"1836,-6 0-2184,-13 0 110,3 0 1,-8 0-41,4 0 1,5 0 75,-10 0 1,9 0-205,-10 0 58,14-7 0,-14 6 11,10-4 1,2-2-74,-2 3 0,6-6 68,-6 5-169,7-7 87,-4 11-88,7-12 84,0 5 0,0-2 67,0 0 1,0 5-23,0-5 26,0 0 0,2 1 38,3-1-40,-4 0 0,12-3 39,-3 3 0,3-3 0,2 3-4,-1-3 121,-5 5-139,4-5 0,-3 6 0,9-2 0,-3-4 7,4 3 1,-4 2-69,-1-2 0,1 2-115,4-2 1,-4-2-139,4 8-135,-10-1 175,3-2 1,-10 5-402,7-2 685,-7 2 0,4 2 0,-7 0 0</inkml:trace>
  <inkml:trace contextRef="#ctx0" brushRef="#br0" timeOffset="101427">7923 406 6822,'0'8'-100,"0"5"0,-2-10 319,-3 7 0,4-5 183,-4 5-216,3 0 0,-3 4-65,0 1 0,-4 1 229,4 4-213,-7 3-46,4 6 0,-7 1 22,1-1 1,1 5-43,3 1 0,-8 7 81,3 2 0,-3 2-177,4 8 0,-1-7-122,0 2 0,0 2 122,1-2 0,-1-5 1,0-7-217,1-1 131,6 5 1,-4-15-62,7 4 1,-5-11-120,5 1 1,-1-4-512,1-1 235,3-7 566,-4-1 0,6-7 0</inkml:trace>
  <inkml:trace contextRef="#ctx0" brushRef="#br0" timeOffset="101865">8143 1053 7070,'2'-15'315,"3"0"0,-3 0-233,3 1 1,-2-3-243,2-2 0,-4-4 71,4-6 1,-3 4-742,-2 1 830,6-1 0,-4-4 0,5-1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0:38.1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192 853 7569,'-6'8'-808,"-1"0"988,-3-3 94,-3-3-208,5 4 0,-7-6-94,1 0 0,-1 2-22,0 3 97,0-3 1,1 4-91,-1-6 0,5 0 114,0 0-81,7-6 0,-8-3 25,6-5 1,0-1-66,5 0 0,0-4-20,0-1 0,2-4 70,2 4 0,-2-4-244,3 4 0,2-6 244,-3 1 0,8 4 0,-4 0 0</inkml:trace>
  <inkml:trace contextRef="#ctx0" brushRef="#br0" timeOffset="190">133 339 7569,'8'8'-144,"-1"-2"122,-7-6-335,0-6 261,0 4 96,-7-11 0,-1 11 0,-6-4 0</inkml:trace>
  <inkml:trace contextRef="#ctx0" brushRef="#br0" timeOffset="46628">730 838 7929,'0'0'0</inkml:trace>
  <inkml:trace contextRef="#ctx0" brushRef="#br0" timeOffset="59569">1818 15 6417,'8'0'675,"-2"0"-509,-6 0-74,-6-6 1,-2 4-4,-7-3 0,0 3-17,1 2 1,-6 0-28,0 0 1,-6 0 61,2 0-144,-4 0 1,-6 0 15,-1 0 1,1 0 0,5 0-7,-1 0 0,3 0-268,2 0 202,-3 0 1,10 0 0,-4 0-273,0 0 144,3 0 221,4 0 0,0 0 0,1 0 0</inkml:trace>
  <inkml:trace contextRef="#ctx0" brushRef="#br0" timeOffset="61105">1832 45 6296,'0'8'373,"0"-2"-249,0 1-96,0-6 0,0 8 43,0-5 1,0 0-29,0 6 1,0-6 8,0 6 1,-1 0-63,-4 5 1,3-1 51,-3 1 0,-1 0-94,1 0 1,-2 4 69,3 1 0,0-1-4,-6-4 0,7 5 56,-2-1-54,-3 7 1,6-8 4,-2 7 1,-3-2 0,2 1 1,-5 2-4,5-6 0,-4 6 1,4-1 1,-5 2-12,5 3 0,-5-6 2,5 1 0,-4-2-40,4 1 1,-5 2 21,5-6 0,-5 4-5,5-4 1,-1 4 8,1-4 0,3 6-3,-3-1 0,-1-2 5,1 1 0,-2 1 0,4 4-7,-2 0 7,-6 1 1,9-1-1,-4 1-1,-1-1 0,4 2-21,-7 3 18,7-3 0,-5 7 1,3-4 0,3-3 4,-3 3 0,-1-3 0,1-1-2,1-1 2,-4 1 1,7-1 0,-4 0 11,3 1 0,-3-1-1,0 1 1,-1 1 4,1 3 1,3-1 4,-3 6 0,-1-2-2,1 3-12,0 2 1,0-9-4,0 6 0,-1-5 0,2 4-4,-1-2 0,-1 3 6,1-5 1,3 5 3,-2-4 51,2 6-55,-5-4 0,6 4-1,-4 3 1,2-3 13,-2 8 1,3-5-5,-3-5 1,-1 4-4,1-4 1,-2 3-8,2 2 6,4 0 0,-11-4-1,7-1 1,0 2 0,4 6 2,-4 2 1,3 0 84,-3-5-89,4-6 1,1 4 5,0-3 1,0 2-1,-2 0 0,-3-2 1,4-4-7,-4 4 1,3-5-58,2 5 62,0-6-1,0 9 1,-2-4-28,-3 6 1,4-5 19,-4 0 1,3-1 65,2 1-69,0 4 1,0-12 0,0 3 89,0-3-90,-6-2 1,4-4 0,-3-1-1,4 3 0,1-1-4,0-2 1,0 2 18,0-6 0,-5 6-30,0-1 0,0-3 21,5 3 0,0-7-2,0 1 1,0 3-6,0-3 1,0 3-13,0-3 1,0-3 13,0 4 0,0-4 2,0-1 0,0 0 9,0-1-10,0 1 1,0 0 108,0 0-91,0-1 35,0 1-42,0-7 8,0 5 81,0-11-37,0 4 3,0 1-74,0-5 842,0 4-748,-7-12-8,6 4-41,-12-5 0,4 7 2,-5 0 1,4 0-7,0 0 0,0 0 6,-4 0 0,-1 0 40,0 0 1,-1 0-40,-4 0 0,2 0 113,-6 0-111,6 0 0,-10 0 1,4 0 49,-4 0 1,-1 0 8,-1 0-33,1 0-25,-7 0 1,5-1-64,-4-4 0,4 3 82,2-3 0,0 4-149,-1 1 0,1 0 77,-1 0 0,1-5-256,0 0 0,-6 0-867,1 5 850,-7 0 1,9 0 0,-6 0 277,2 0 0,-5 0 0,4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46.4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324 177 7286,'-15'15'-810,"5"-7"851,0-3 1,1 2 0,-6-3 248,0 0 1,1-1-54,-1 2-225,0-3 0,-1 4 48,-4-6 0,4-2-60,-4-2 1,4 0-3,1-6 1,1 6 7,-1-6 1,2 5-3,3-5 0,-3 0-35,3-4 1,4-1 0,-1 2-60,1 3 1,4-3-380,-3 3 280,3-3 1,2-2-286,0 1 474,7-1 0,1-6 0,7-2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02:30.5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 7569,'8'0'-702,"-1"6"1,-2-3 838,0 7 1,-1 0 19,-4 5 1,-1-1-8,-4 1 1,-3 5 4,-7-1-95,0 7 1,1-1 0,-1 8-57,0 1 0,-4 5 33,-1-5 1,-6 7-196,1-2 1,3 4 91,-3 1 1,5-6-428,-4-4 493,6-3 0,-10 5 0,5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46.6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0 7848,'-8'0'401,"-5"0"-772,5 0 186,0 0 185,-5 0 0,5 7 0,-7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47.1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442 368 6438,'-16'0'428,"-4"0"1,2 0-182,-6 0 0,-6 0-55,-4 0 1,-2 0-91,2 0 1,3 0-115,-4 0 0,6-5 104,4 0 0,-1-4-93,7 4 1,-1-7 102,5 2 1,2 2-178,3-2 0,4 1 23,6-6 1,0 4-71,0-4 1,2 7 29,2-12 0,6 7 83,10-7 1,3-1-53,6 2 1,7-6 42,3 5-394,4-6 240,-6 10 1,4-5 11,-7 6 0,1 5-199,-6 0 359,0 7 0,-6-3 0,-1 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47.8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1 206 7569,'0'8'-1309,"0"5"1724,0-11 530,0 4-806,6-19 1,2 4-50,7-11 0,5 2 0,-1-2 0,6 4-45,-6-4 0,7 4 68,-1 1 0,-4 1-185,-1-1 0,1 0 54,-1 1 1,-1 5-51,-4 5 0,-5-3 45,-1 2 1,-4 0-32,5 5-2,-7 7 0,4 1-2,-7 7 0,0-1-127,0 1 174,0 0-3,0-1 0,0 6-43,0 0 39,0-1 4,0-4 1,-2 1-2,-3 4 1,4-9-7,-4 4 4,3-4 55,2 4-45,7-7 85,1-1-82,7-14 1,-1-1 66,1-7-64,0 1 0,-1-1 6,1 0 0,0 1 2,0-1 0,-2 5 35,-4 0 0,4 7 52,-3-2-45,3 3 0,2 2 7,0 0 1,1 2 58,4 3-92,-4 3 0,7 5-94,-4-3 0,4 3 67,7-3 0,-1 3-386,1 2 0,4-6 175,0 1 0,5-5 215,-4 5 0,5 0 0,-2 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48.7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0 206 7569,'8'0'-92,"5"0"1,-9 0 0,5 0 0,3-1 566,1-4 0,2 3-344,-1-3 0,1-1 13,0 1 0,1-6 92,4 1-115,-4 3-40,5-6 40,-6 5-54,0-7 1,-1 1 0,1 1 63,0 3-36,-1-3 1,-4 4-169,0-5 87,-7-1-145,4 7 122,-7-5 0,-7 11-39,-3-3 0,-4 4 79,-6 1-195,4 0 60,-12 6 0,10-3 74,-6 7 0,6 0 1,-2 5-21,4-1 0,1 6 6,0 0 24,1-1 1,4 1 45,0-1-48,7 1 1,-4-5 12,7-1 0,0 1-2,0 0 1,8 0 28,7-1-28,0-6 1,12 4-9,-2-7 30,9 0 1,-1-5-1,5 0-12,-3 0 1,3-2 11,-9-3 23,4 4 1,-12-13 41,4 5-76,3 2 3,-12-6 0,5 5 2,-6-7 1,-5 5-90,-1 1 88,1 5 0,5-2 1,-5 6-14,0 0 11,-7 0 0,5 0 12,-3 0-15,-4 6 2,6 2 34,0 7 1,-6 0 3,4 0 0,2-1 180,-2 1-203,6 0 0,-3-1-20,7 1 0,1-5 37,4 0 1,-2-7-504,6 2 314,-6-4 0,10-1-464,-4 0 423,4 0 0,2 0 196,-1 0 0,7 0 0,1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50.2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0 661 7076,'8'-6'656,"-1"4"-470,-7-4 2,6 6 23,-4 0 1484,4 0-1594,1 0 7,-5 0 71,4 0-132,-6 6-48,0-4 12,0 4 1,0 1 1,0-5 73,0 4-46,0 1-31,0-6 84,0 6 1,5-9-65,0-3 1,6 2-22,-1-7 0,-2 5 0,2-4 8,2-3 1,1 4 18,1-2-22,1 0 0,0-4 5,-1-1 1,3 5-12,2 0 1,-2 2-1,2-2 0,3-1-10,-3 6 1,1-5-3,-6 5 0,-4 0-19,0 5-5,0 0-8,5 0 1,-6 0 35,1 0 0,-5 2-48,5 3-16,-7-3-5,10 11 7,-11-5 0,4 2-5,-6-1 1,-5 1-2,1 5 0,-8 0 1,2-1-13,-3 1 0,-1 0 33,-1-1 6,0 1 0,0 0 51,1 0 1,1-1-55,3 1 0,-2 0 28,8-1 1,-6-4 17,5 0 1,0-5 29,5 5 21,0-7 8,0 3 21,6-6-81,3 0 0,5 0 18,1 0 0,0-6 0,-1-4 0,3 2 4,2-2 0,-2 2-3,2-2 1,3-3 1,-3 3 0,2-3 1,-1-1 1,-4-1 0,4 2 20,-4 3-83,-1-3 55,6 5-2,-11-7 0,10 7-47,-11 3 0,0-2 2,0 3 0,-4-1-45,5 5 16,-7-7-139,4 6-1,-7-6 81,0 20 0,0-3 6,0 9 63,0-9 1,0 3 35,0-3-7,0 3 1,0 2 3,0 0 0,1-6 30,4 1 24,-3-7-20,11 11 1,-5-13-3,7 4 34,0-3-51,-1-9 0,1 1 12,0-4 1,-1-3 26,1 3 1,0 2 4,0-2 0,-1 0 24,1-5 1,-2 6 5,-3-1 1,3 2-47,-3-2-12,-4 3 0,2 7-35,-3 0 47,-3 0-156,4 0 146,-12 7 1,-1 1-149,-2 7 56,-5 6 1,6-3 28,-6 6 1,-1 1-6,0 4 0,1 2 12,-1 4 1,0-3 9,0 8 1,1-6 39,-1 5-38,0 0 1,-1 0-79,-4 1 1,2-6 76,-6 5 0,-1-6-171,-4 1 0,5-3 101,-1-1 1,5-6-216,-4 1 139,6-8 1,-3 5-283,6-8-259,0 1 717,7 0 0,-5-7 0,5-1 0</inkml:trace>
  <inkml:trace contextRef="#ctx0" brushRef="#br0" timeOffset="501">1455 838 7569,'0'8'-556,"0"0"588,0-3 1,-1-3 99,-4 3 0,1 1-68,-5-1 0,-1 2 132,-5-3-122,0-2 0,1 10-1,-1-8 0,0 1-66,1-5 1,4 5 83,0 0-283,0 0 265,-4-5-145,-1 0-14,7 0 111,-5-6 0,9 2-163,-5-6 170,5 1-32,-9-6 0,12 0-5,-4 1 1,3-1-9,2 0 0,0-4 1,0-1 1,0 0 34,0 6 0,2-8 3,3-2 1,3 1 66,6-1-85,1 6 0,0-10-71,0 3 71,-1 4 1,1-5 12,0 6-107,-1-6 92,1 10 0,0-7-4,-1 3 0,1 4-3,0-3 1,0 2-90,-1 2 85,1 7 0,0-5-93,-1 3 1,1 2 52,0-2 0,3 6-283,-4-6 233,11 7 0,-15-6-158,9 4 0,-2 4 61,-3-4 0,1 3 192,0 2 0,6 0 0,2 0 0</inkml:trace>
  <inkml:trace contextRef="#ctx0" brushRef="#br0" timeOffset="976">2087 808 7569,'0'9'-327,"0"-3"0,-1-1 307,-4 0 1,2 1 208,-7-1-97,0 4 1,-5 0-5,1 1 0,4-7-13,0 2 0,2-1-18,-2 0 0,-3-2 7,3 3 1,2-3-132,-2-2-67,7-7 146,-10 5 1,11-11-60,-3 4 0,4-4 31,1-2 1,0-5-130,0 1 1,1-7 56,4 1 0,-2 2-119,7-1 0,0 4-321,5-4 417,-7 6 1,5-9 110,-3 8 0,3-1 0,2 6 0</inkml:trace>
  <inkml:trace contextRef="#ctx0" brushRef="#br0" timeOffset="1156">2146 235 7569,'8'2'-1118,"-3"3"1707,3-4-197,-6 6-742,5-7 1,-9 0-35,-3 0 384,3 0 0,-11 6 0,5 3 0</inkml:trace>
  <inkml:trace contextRef="#ctx0" brushRef="#br0" timeOffset="1467">1044 44 7681,'0'8'-39,"0"-1"-552,0-1-178,-7-4 769,-1 5 0,0-1 0,1 2 0</inkml:trace>
  <inkml:trace contextRef="#ctx0" brushRef="#br0" timeOffset="1594">823 0 7569,'-8'7'49,"2"-6"-77,6 12 1,0-9 232,0 5-161,0-5-44,0 2 0,-7 1 0,-1 1 0</inkml:trace>
  <inkml:trace contextRef="#ctx0" brushRef="#br0" timeOffset="2499">2499 1058 6731,'-7'9'441,"6"-3"149,-6-6 252,7 0-652,13 0 1,-3 0-39,10 0 0,-4 0-54,-1 0 0,-1 5 7,1 0 0,0 0-1,-1-5 1,6 0-80,0 0 1,-1 0 154,-4 0-195,0 0 1,-1 0 60,1 0 1,-5 0-164,0 0 33,-7 0-173,3 0 201,-6-7 74,0 6-22,-6-6-207,-2 7 192,-7 0 4,7 0 1,-5 0-147,3 0 113,4-6 29,-8 4 1,11-11-17,-7 3 0,7-3 71,-2-2 0,4 1-36,1-1 0,0-5 0,0 1 0,4-7 1,3 1-11,1-3 1,2 2 10,5-3 0,-1 3 126,1-9-123,0 4-3,6-5 1,-5 5 240,4-3-231,3 3 0,-7-3-33,4-1 1,-4 3 42,-1 7 1,-7-1-130,-3 6 1,-4 1-66,-1 4 114,0 0 1,-1 2 21,-4 4 4,-3-4 1,-7 9 0,0-6 1,1 7-10,-1-2 1,-5 4-49,1 1 1,-2 0 46,1 0 1,2 0-162,-7 0 1,3 1-69,-3 4 0,-3-2 0,5 7 271,1 2 0,-6 1 0,5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53.4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280 324 7531,'0'8'-192,"0"-1"1,-7-7 550,-3 0 1,-4 0-120,-6 0 0,2 0-70,-6 0 0,6 0-111,-2 0 1,-1-7-4,1-3 0,1 2-11,4-2 0,0 2-100,0-2 0,6-3 47,-1 3 0,5-1 75,-5 1 1,7-3-336,-2 3 163,3-3 0,2-1 89,0-1 0,2 0-63,3 0 1,3 1 4,7-1 0,4 2 170,1 3-117,0-3 3,1 5 0,-3-5 70,6 3-68,1-3 7,-2 11 1,3-9-166,-7 6 168,7 0 1,-8 0 0,5 0-1,-1 2-549,-5 1 244,6 2 311,-6 0 0,4 0 0,-6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55.4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30 7569,'8'-7'-820,"-1"6"966,-7-6 1,5 6 62,0-4-63,0 3 0,-7-4-3,-3 6-8,-3 0 0,-7 4-47,0 1 1,-1 5-4,-3-5 1,1 7-27,-7-3 0,7 4-59,-2 2 1,-2 0-61,-3-1 0,4 3 77,1 2 1,-1-1-74,1 7 1,-1-2 49,2 1 1,2 4-55,-2-3 1,2-3 64,3 3 0,-1-2-29,0 1 0,2 2 21,3-6 0,4 1-2,6-1 1,0-4 5,0 4 0,6-4-2,4-1 0,3-2 57,2-3 0,5-4-53,-1-6 0,6 0 71,-6 0 1,6-1-28,-6-4 0,4-4 6,-8-5 0,3-1 2,-8 0 0,-4-4-26,-1-1 1,-3 1-28,-2 4 38,0 0 0,-7 0-259,-3 1 1,-8 6 78,-1 3 0,-7 3-720,1 2 860,-3 0 0,-1 7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56.5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45 7569,'0'-8'85,"0"1"0,0 6 87,0-4-86,-6 3 0,-1-6 70,-3 3 0,-3 4-300,3-4 1,2 3 50,-2 2 10,1 0 1,-6 2 51,0 3 0,5 1-80,1 4 0,0 3-169,0-3 236,-4 3 1,11 1 30,-3 1 1,3 0-6,2 0 0,0-1 17,0 1 1,2-2-19,3-3 1,3 1 70,7-6 1,4 5-60,1-5 1,6 0 110,-1-5 1,1-5 106,-2 0 1,-1-6-83,-3 1 1,-4-3 76,4-2 1,-9 0 22,-1 1-256,-7-1 1,2 0 96,-10 0 1,-3 7-156,-7 3 0,1-1-161,-1 1 1,-5 0 245,1 5 0,-1 0 0,5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56.7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1 7569,'15'0'-223,"-7"0"442,5 0 214,-11 0-150,5 0-235,-14 6 1,-1 2 61,-7 7 1,0 0-118,1 0 1,-6 1 55,1 3 0,-1-1-74,5 7 0,-4-1-72,-1 6 1,-1-1 46,1 1 0,-1-1-73,-4 0 0,-1 1 31,7-1 0,-6 1-341,6-1 1,4-5-14,5 1 446,7-7 0,-4 10 0,7-5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11:57.3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0 7454,'8'0'427,"-1"0"0,-9 0-441,-3 0 1,2 2-1,-7 3 65,7-3-35,-10 11 0,5-5 55,-7 7 1,5-1-112,0 1 1,2 0 24,-2-1 0,-1 1 69,6 0 1,-2-1-12,2 1 1,4-5-16,-4 0 0,3-5-24,2 4 1,5-4-24,0 5 0,8-7-42,2 2 1,1-3-31,9-2 1,-6 0-78,6 0 1,-1-7 107,6-2 1,-1 0 71,1 0 0,-3-1-22,-2-5 1,1 0 68,-6 1 0,4-1-49,-4 0-4,-1 1 0,-6 4-53,-3 0 58,-3 7-102,-7-4 1,0 9 50,0 3 0,-5-2-77,0 7 1,-7 0 85,3 4 0,0 1-85,0 0 1,0-1 119,0 1 0,-3 0-56,7 0 1,0-6 55,5 1-49,0 0 0,2 3 124,3-3 1,3-4-13,7-6 1,6 0 58,4 0 1,-3-1-111,3-4 1,-2-3 98,1-7 0,4 0-91,-3 1 0,-3-1-2,3 0 0,-2 2-41,1 3 0,4-3 50,-3 3 1,2 4-21,3 1 0,-7 3 2,-4 2 1,-3 0-6,-1 0 0,-2 2-8,-3 3 0,-3 3-2,-7 7 0,0-5-34,0-1 0,-7 6-100,-3 5 1,-3-1-143,-2-4 1,1 3 77,-1-3 0,0 6 200,1-11 0,-1 13 0,0-7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70F82-EB6C-442F-BD1C-2DB38DD87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91EBD1A-BF69-4B89-BC3D-CA7597F41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B779280-8851-42FD-BD1F-D92C880F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CF1F0C-72D0-4DF0-BAEB-1D7EC510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CBE0D38-B44A-431F-A399-6B5F0649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7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12583-104B-4811-A3A0-9C4D4D06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5E14611-FBE0-4A01-9980-F6209EC7B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EB2FBA-43F2-44F7-9F3A-60CC33B8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5DD1268-EBEF-498D-9BE7-20ADB45B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391F1F-97F7-42A5-91CB-68A2162D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70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11B95FD-A302-4A85-B5A6-5C1A7AF4E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042C721-7C80-4EEE-9C82-06F843B5D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0CE479F-BB94-418D-96E3-F6ECE5A77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8DAB36-6F09-4E0C-8DFE-1DF7A5DD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1CD1F9-E738-4F52-A93C-8BF53390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7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29707-7149-49FA-BEA7-76BD12E8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109DC8-E6F1-4ED8-A53C-0A892DF2A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1E56F29-F671-4886-A90C-8E8DDD34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8510E1-8064-4A34-B148-CE07C4DB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E704C9-4F08-4F0A-9840-E4B25B22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1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200AA-3C73-42AA-83C6-BE23D110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095611-B71D-4CE0-BB4C-5732149F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01A25BF-C040-4DF8-9B7D-9B81F1AA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162133-EB15-40C2-A1D0-A5F937864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7B3660-19D3-4619-8199-4AFFE0E5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0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366BC1-866B-4547-8421-ED47167F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D590B5-7A8A-47B2-A126-C33602311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1426054-9B35-4632-990E-DBC698908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9CA7888-25F4-48D7-A5B3-CF9A0CA1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6973978-4886-498D-8A16-885E4ECA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65F287-6D40-462D-B475-B495726B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0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0A267-FF49-46AE-86D7-714BCFF09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F9950FC-923C-445E-91BA-B1600E324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A9D2430-27A8-4A50-A225-AA8B68058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3FFC908-6D8D-4946-A1D6-40B9313E1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11C732A-0163-4179-A642-4CBE7FC8F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D9002C5-F353-4002-AF05-476BCAE9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D87BEB-5FCA-417D-9568-C4BB9C13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5E8E8EB-0989-4D6F-A6FE-02308901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0F8D1-8D56-486C-B144-62286479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EF5F624-63F5-46B2-9CFC-4DCCF3D5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917C77A-222F-41C1-A1DC-D1AFE029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54E6087-DC15-4F6D-9921-1ACD457D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CC3D862-F33F-4BE6-BCD0-36C56961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FEF2226-A6C8-47AD-9388-7F57DFC7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C4E26E-EDE1-47B1-9988-CC479995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95ECA-0555-4454-B684-CB1B953E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627564-7912-436B-9A09-69662EBB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C2930D2-D38B-4CCF-BA78-1EC003209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DFC7555-4205-4BED-9E9F-64BB2D73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9A43D40-D5AC-4783-A28F-D1050040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6E8F54E-C68A-4FB8-B7B3-4092A3E4E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7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C8E2B-7D4E-4FE0-BB9F-6F985A62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1CFD22F-08F7-4D9D-BBA5-1D2C9D081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261CF0E-40E0-45EA-A456-0CA99BB52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9497D64-6CBC-4BD3-B184-BAFD55810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0D2DB5E-2F75-497E-A135-75FCD93D6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E011329-8BA3-468F-A3D7-1AB5D910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91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518F4CF-0D6E-4F8E-B141-D236D996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BF333D9-27D8-427B-ABBE-D40A9DAE1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91420-188E-400A-9973-88B048351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A95447-4889-4C88-BF13-C83FC6300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22869D-5896-4D24-B6F4-FB16239A7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2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.png"/><Relationship Id="rId21" Type="http://schemas.openxmlformats.org/officeDocument/2006/relationships/image" Target="../media/image73.png"/><Relationship Id="rId42" Type="http://schemas.openxmlformats.org/officeDocument/2006/relationships/customXml" Target="../ink/ink78.xml"/><Relationship Id="rId63" Type="http://schemas.openxmlformats.org/officeDocument/2006/relationships/image" Target="../media/image94.png"/><Relationship Id="rId84" Type="http://schemas.openxmlformats.org/officeDocument/2006/relationships/customXml" Target="../ink/ink99.xml"/><Relationship Id="rId138" Type="http://schemas.openxmlformats.org/officeDocument/2006/relationships/customXml" Target="../ink/ink126.xml"/><Relationship Id="rId16" Type="http://schemas.openxmlformats.org/officeDocument/2006/relationships/customXml" Target="../ink/ink65.xml"/><Relationship Id="rId107" Type="http://schemas.openxmlformats.org/officeDocument/2006/relationships/image" Target="../media/image116.png"/><Relationship Id="rId11" Type="http://schemas.openxmlformats.org/officeDocument/2006/relationships/image" Target="../media/image68.png"/><Relationship Id="rId32" Type="http://schemas.openxmlformats.org/officeDocument/2006/relationships/customXml" Target="../ink/ink73.xml"/><Relationship Id="rId37" Type="http://schemas.openxmlformats.org/officeDocument/2006/relationships/image" Target="../media/image81.png"/><Relationship Id="rId53" Type="http://schemas.openxmlformats.org/officeDocument/2006/relationships/image" Target="../media/image89.png"/><Relationship Id="rId58" Type="http://schemas.openxmlformats.org/officeDocument/2006/relationships/customXml" Target="../ink/ink86.xml"/><Relationship Id="rId74" Type="http://schemas.openxmlformats.org/officeDocument/2006/relationships/customXml" Target="../ink/ink94.xml"/><Relationship Id="rId79" Type="http://schemas.openxmlformats.org/officeDocument/2006/relationships/image" Target="../media/image102.png"/><Relationship Id="rId102" Type="http://schemas.openxmlformats.org/officeDocument/2006/relationships/customXml" Target="../ink/ink108.xml"/><Relationship Id="rId123" Type="http://schemas.openxmlformats.org/officeDocument/2006/relationships/image" Target="../media/image124.png"/><Relationship Id="rId128" Type="http://schemas.openxmlformats.org/officeDocument/2006/relationships/customXml" Target="../ink/ink121.xml"/><Relationship Id="rId5" Type="http://schemas.openxmlformats.org/officeDocument/2006/relationships/image" Target="../media/image65.png"/><Relationship Id="rId90" Type="http://schemas.openxmlformats.org/officeDocument/2006/relationships/customXml" Target="../ink/ink102.xml"/><Relationship Id="rId95" Type="http://schemas.openxmlformats.org/officeDocument/2006/relationships/image" Target="../media/image110.png"/><Relationship Id="rId22" Type="http://schemas.openxmlformats.org/officeDocument/2006/relationships/customXml" Target="../ink/ink68.xml"/><Relationship Id="rId27" Type="http://schemas.openxmlformats.org/officeDocument/2006/relationships/image" Target="../media/image76.png"/><Relationship Id="rId43" Type="http://schemas.openxmlformats.org/officeDocument/2006/relationships/image" Target="../media/image84.png"/><Relationship Id="rId48" Type="http://schemas.openxmlformats.org/officeDocument/2006/relationships/customXml" Target="../ink/ink81.xml"/><Relationship Id="rId64" Type="http://schemas.openxmlformats.org/officeDocument/2006/relationships/customXml" Target="../ink/ink89.xml"/><Relationship Id="rId69" Type="http://schemas.openxmlformats.org/officeDocument/2006/relationships/image" Target="../media/image97.png"/><Relationship Id="rId113" Type="http://schemas.openxmlformats.org/officeDocument/2006/relationships/image" Target="../media/image119.png"/><Relationship Id="rId118" Type="http://schemas.openxmlformats.org/officeDocument/2006/relationships/customXml" Target="../ink/ink116.xml"/><Relationship Id="rId134" Type="http://schemas.openxmlformats.org/officeDocument/2006/relationships/customXml" Target="../ink/ink124.xml"/><Relationship Id="rId139" Type="http://schemas.openxmlformats.org/officeDocument/2006/relationships/image" Target="../media/image132.png"/><Relationship Id="rId80" Type="http://schemas.openxmlformats.org/officeDocument/2006/relationships/customXml" Target="../ink/ink97.xml"/><Relationship Id="rId85" Type="http://schemas.openxmlformats.org/officeDocument/2006/relationships/image" Target="../media/image105.png"/><Relationship Id="rId12" Type="http://schemas.openxmlformats.org/officeDocument/2006/relationships/customXml" Target="../ink/ink63.xml"/><Relationship Id="rId17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customXml" Target="../ink/ink76.xml"/><Relationship Id="rId59" Type="http://schemas.openxmlformats.org/officeDocument/2006/relationships/image" Target="../media/image92.png"/><Relationship Id="rId103" Type="http://schemas.openxmlformats.org/officeDocument/2006/relationships/image" Target="../media/image114.png"/><Relationship Id="rId108" Type="http://schemas.openxmlformats.org/officeDocument/2006/relationships/customXml" Target="../ink/ink111.xml"/><Relationship Id="rId124" Type="http://schemas.openxmlformats.org/officeDocument/2006/relationships/customXml" Target="../ink/ink119.xml"/><Relationship Id="rId129" Type="http://schemas.openxmlformats.org/officeDocument/2006/relationships/image" Target="../media/image127.png"/><Relationship Id="rId54" Type="http://schemas.openxmlformats.org/officeDocument/2006/relationships/customXml" Target="../ink/ink84.xml"/><Relationship Id="rId70" Type="http://schemas.openxmlformats.org/officeDocument/2006/relationships/customXml" Target="../ink/ink92.xml"/><Relationship Id="rId75" Type="http://schemas.openxmlformats.org/officeDocument/2006/relationships/image" Target="../media/image100.png"/><Relationship Id="rId91" Type="http://schemas.openxmlformats.org/officeDocument/2006/relationships/image" Target="../media/image108.png"/><Relationship Id="rId96" Type="http://schemas.openxmlformats.org/officeDocument/2006/relationships/customXml" Target="../ink/ink10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.xml"/><Relationship Id="rId23" Type="http://schemas.openxmlformats.org/officeDocument/2006/relationships/image" Target="../media/image74.png"/><Relationship Id="rId28" Type="http://schemas.openxmlformats.org/officeDocument/2006/relationships/customXml" Target="../ink/ink71.xml"/><Relationship Id="rId49" Type="http://schemas.openxmlformats.org/officeDocument/2006/relationships/image" Target="../media/image87.png"/><Relationship Id="rId114" Type="http://schemas.openxmlformats.org/officeDocument/2006/relationships/customXml" Target="../ink/ink114.xml"/><Relationship Id="rId119" Type="http://schemas.openxmlformats.org/officeDocument/2006/relationships/image" Target="../media/image122.png"/><Relationship Id="rId44" Type="http://schemas.openxmlformats.org/officeDocument/2006/relationships/customXml" Target="../ink/ink79.xml"/><Relationship Id="rId60" Type="http://schemas.openxmlformats.org/officeDocument/2006/relationships/customXml" Target="../ink/ink87.xml"/><Relationship Id="rId65" Type="http://schemas.openxmlformats.org/officeDocument/2006/relationships/image" Target="../media/image95.png"/><Relationship Id="rId81" Type="http://schemas.openxmlformats.org/officeDocument/2006/relationships/image" Target="../media/image103.png"/><Relationship Id="rId86" Type="http://schemas.openxmlformats.org/officeDocument/2006/relationships/customXml" Target="../ink/ink100.xml"/><Relationship Id="rId130" Type="http://schemas.openxmlformats.org/officeDocument/2006/relationships/customXml" Target="../ink/ink122.xml"/><Relationship Id="rId135" Type="http://schemas.openxmlformats.org/officeDocument/2006/relationships/image" Target="../media/image130.png"/><Relationship Id="rId13" Type="http://schemas.openxmlformats.org/officeDocument/2006/relationships/image" Target="../media/image69.png"/><Relationship Id="rId18" Type="http://schemas.openxmlformats.org/officeDocument/2006/relationships/customXml" Target="../ink/ink66.xml"/><Relationship Id="rId39" Type="http://schemas.openxmlformats.org/officeDocument/2006/relationships/image" Target="../media/image82.png"/><Relationship Id="rId109" Type="http://schemas.openxmlformats.org/officeDocument/2006/relationships/image" Target="../media/image117.png"/><Relationship Id="rId34" Type="http://schemas.openxmlformats.org/officeDocument/2006/relationships/customXml" Target="../ink/ink74.xml"/><Relationship Id="rId50" Type="http://schemas.openxmlformats.org/officeDocument/2006/relationships/customXml" Target="../ink/ink82.xml"/><Relationship Id="rId55" Type="http://schemas.openxmlformats.org/officeDocument/2006/relationships/image" Target="../media/image90.png"/><Relationship Id="rId76" Type="http://schemas.openxmlformats.org/officeDocument/2006/relationships/customXml" Target="../ink/ink95.xml"/><Relationship Id="rId97" Type="http://schemas.openxmlformats.org/officeDocument/2006/relationships/image" Target="../media/image111.png"/><Relationship Id="rId104" Type="http://schemas.openxmlformats.org/officeDocument/2006/relationships/customXml" Target="../ink/ink109.xml"/><Relationship Id="rId120" Type="http://schemas.openxmlformats.org/officeDocument/2006/relationships/customXml" Target="../ink/ink117.xml"/><Relationship Id="rId125" Type="http://schemas.openxmlformats.org/officeDocument/2006/relationships/image" Target="../media/image125.png"/><Relationship Id="rId7" Type="http://schemas.openxmlformats.org/officeDocument/2006/relationships/image" Target="../media/image66.png"/><Relationship Id="rId71" Type="http://schemas.openxmlformats.org/officeDocument/2006/relationships/image" Target="../media/image98.png"/><Relationship Id="rId92" Type="http://schemas.openxmlformats.org/officeDocument/2006/relationships/customXml" Target="../ink/ink103.xml"/><Relationship Id="rId2" Type="http://schemas.openxmlformats.org/officeDocument/2006/relationships/customXml" Target="../ink/ink58.xml"/><Relationship Id="rId29" Type="http://schemas.openxmlformats.org/officeDocument/2006/relationships/image" Target="../media/image77.png"/><Relationship Id="rId24" Type="http://schemas.openxmlformats.org/officeDocument/2006/relationships/customXml" Target="../ink/ink69.xml"/><Relationship Id="rId40" Type="http://schemas.openxmlformats.org/officeDocument/2006/relationships/customXml" Target="../ink/ink77.xml"/><Relationship Id="rId45" Type="http://schemas.openxmlformats.org/officeDocument/2006/relationships/image" Target="../media/image85.png"/><Relationship Id="rId66" Type="http://schemas.openxmlformats.org/officeDocument/2006/relationships/customXml" Target="../ink/ink90.xml"/><Relationship Id="rId87" Type="http://schemas.openxmlformats.org/officeDocument/2006/relationships/image" Target="../media/image106.png"/><Relationship Id="rId110" Type="http://schemas.openxmlformats.org/officeDocument/2006/relationships/customXml" Target="../ink/ink112.xml"/><Relationship Id="rId115" Type="http://schemas.openxmlformats.org/officeDocument/2006/relationships/image" Target="../media/image120.png"/><Relationship Id="rId131" Type="http://schemas.openxmlformats.org/officeDocument/2006/relationships/image" Target="../media/image128.png"/><Relationship Id="rId136" Type="http://schemas.openxmlformats.org/officeDocument/2006/relationships/customXml" Target="../ink/ink125.xml"/><Relationship Id="rId61" Type="http://schemas.openxmlformats.org/officeDocument/2006/relationships/image" Target="../media/image93.png"/><Relationship Id="rId82" Type="http://schemas.openxmlformats.org/officeDocument/2006/relationships/customXml" Target="../ink/ink98.xml"/><Relationship Id="rId19" Type="http://schemas.openxmlformats.org/officeDocument/2006/relationships/image" Target="../media/image72.png"/><Relationship Id="rId14" Type="http://schemas.openxmlformats.org/officeDocument/2006/relationships/customXml" Target="../ink/ink64.xml"/><Relationship Id="rId30" Type="http://schemas.openxmlformats.org/officeDocument/2006/relationships/customXml" Target="../ink/ink72.xml"/><Relationship Id="rId35" Type="http://schemas.openxmlformats.org/officeDocument/2006/relationships/image" Target="../media/image80.png"/><Relationship Id="rId56" Type="http://schemas.openxmlformats.org/officeDocument/2006/relationships/customXml" Target="../ink/ink85.xml"/><Relationship Id="rId77" Type="http://schemas.openxmlformats.org/officeDocument/2006/relationships/image" Target="../media/image101.png"/><Relationship Id="rId100" Type="http://schemas.openxmlformats.org/officeDocument/2006/relationships/customXml" Target="../ink/ink107.xml"/><Relationship Id="rId105" Type="http://schemas.openxmlformats.org/officeDocument/2006/relationships/image" Target="../media/image115.png"/><Relationship Id="rId126" Type="http://schemas.openxmlformats.org/officeDocument/2006/relationships/customXml" Target="../ink/ink120.xml"/><Relationship Id="rId8" Type="http://schemas.openxmlformats.org/officeDocument/2006/relationships/customXml" Target="../ink/ink61.xml"/><Relationship Id="rId51" Type="http://schemas.openxmlformats.org/officeDocument/2006/relationships/image" Target="../media/image88.png"/><Relationship Id="rId72" Type="http://schemas.openxmlformats.org/officeDocument/2006/relationships/customXml" Target="../ink/ink93.xml"/><Relationship Id="rId93" Type="http://schemas.openxmlformats.org/officeDocument/2006/relationships/image" Target="../media/image109.png"/><Relationship Id="rId98" Type="http://schemas.openxmlformats.org/officeDocument/2006/relationships/customXml" Target="../ink/ink106.xml"/><Relationship Id="rId121" Type="http://schemas.openxmlformats.org/officeDocument/2006/relationships/image" Target="../media/image123.png"/><Relationship Id="rId3" Type="http://schemas.openxmlformats.org/officeDocument/2006/relationships/image" Target="../media/image64.png"/><Relationship Id="rId25" Type="http://schemas.openxmlformats.org/officeDocument/2006/relationships/image" Target="../media/image75.png"/><Relationship Id="rId46" Type="http://schemas.openxmlformats.org/officeDocument/2006/relationships/customXml" Target="../ink/ink80.xml"/><Relationship Id="rId67" Type="http://schemas.openxmlformats.org/officeDocument/2006/relationships/image" Target="../media/image96.png"/><Relationship Id="rId116" Type="http://schemas.openxmlformats.org/officeDocument/2006/relationships/customXml" Target="../ink/ink115.xml"/><Relationship Id="rId137" Type="http://schemas.openxmlformats.org/officeDocument/2006/relationships/image" Target="../media/image131.png"/><Relationship Id="rId20" Type="http://schemas.openxmlformats.org/officeDocument/2006/relationships/customXml" Target="../ink/ink67.xml"/><Relationship Id="rId41" Type="http://schemas.openxmlformats.org/officeDocument/2006/relationships/image" Target="../media/image83.png"/><Relationship Id="rId62" Type="http://schemas.openxmlformats.org/officeDocument/2006/relationships/customXml" Target="../ink/ink88.xml"/><Relationship Id="rId83" Type="http://schemas.openxmlformats.org/officeDocument/2006/relationships/image" Target="../media/image104.png"/><Relationship Id="rId88" Type="http://schemas.openxmlformats.org/officeDocument/2006/relationships/customXml" Target="../ink/ink101.xml"/><Relationship Id="rId111" Type="http://schemas.openxmlformats.org/officeDocument/2006/relationships/image" Target="../media/image118.png"/><Relationship Id="rId132" Type="http://schemas.openxmlformats.org/officeDocument/2006/relationships/customXml" Target="../ink/ink123.xml"/><Relationship Id="rId15" Type="http://schemas.openxmlformats.org/officeDocument/2006/relationships/image" Target="../media/image70.png"/><Relationship Id="rId36" Type="http://schemas.openxmlformats.org/officeDocument/2006/relationships/customXml" Target="../ink/ink75.xml"/><Relationship Id="rId57" Type="http://schemas.openxmlformats.org/officeDocument/2006/relationships/image" Target="../media/image91.png"/><Relationship Id="rId106" Type="http://schemas.openxmlformats.org/officeDocument/2006/relationships/customXml" Target="../ink/ink110.xml"/><Relationship Id="rId127" Type="http://schemas.openxmlformats.org/officeDocument/2006/relationships/image" Target="../media/image126.png"/><Relationship Id="rId10" Type="http://schemas.openxmlformats.org/officeDocument/2006/relationships/customXml" Target="../ink/ink62.xml"/><Relationship Id="rId31" Type="http://schemas.openxmlformats.org/officeDocument/2006/relationships/image" Target="../media/image78.png"/><Relationship Id="rId52" Type="http://schemas.openxmlformats.org/officeDocument/2006/relationships/customXml" Target="../ink/ink83.xml"/><Relationship Id="rId73" Type="http://schemas.openxmlformats.org/officeDocument/2006/relationships/image" Target="../media/image99.png"/><Relationship Id="rId78" Type="http://schemas.openxmlformats.org/officeDocument/2006/relationships/customXml" Target="../ink/ink96.xml"/><Relationship Id="rId94" Type="http://schemas.openxmlformats.org/officeDocument/2006/relationships/customXml" Target="../ink/ink104.xml"/><Relationship Id="rId99" Type="http://schemas.openxmlformats.org/officeDocument/2006/relationships/image" Target="../media/image112.png"/><Relationship Id="rId101" Type="http://schemas.openxmlformats.org/officeDocument/2006/relationships/image" Target="../media/image113.png"/><Relationship Id="rId122" Type="http://schemas.openxmlformats.org/officeDocument/2006/relationships/customXml" Target="../ink/ink118.xml"/><Relationship Id="rId4" Type="http://schemas.openxmlformats.org/officeDocument/2006/relationships/customXml" Target="../ink/ink59.xml"/><Relationship Id="rId9" Type="http://schemas.openxmlformats.org/officeDocument/2006/relationships/image" Target="../media/image67.png"/><Relationship Id="rId26" Type="http://schemas.openxmlformats.org/officeDocument/2006/relationships/customXml" Target="../ink/ink70.xml"/><Relationship Id="rId47" Type="http://schemas.openxmlformats.org/officeDocument/2006/relationships/image" Target="../media/image86.png"/><Relationship Id="rId68" Type="http://schemas.openxmlformats.org/officeDocument/2006/relationships/customXml" Target="../ink/ink91.xml"/><Relationship Id="rId89" Type="http://schemas.openxmlformats.org/officeDocument/2006/relationships/image" Target="../media/image107.png"/><Relationship Id="rId112" Type="http://schemas.openxmlformats.org/officeDocument/2006/relationships/customXml" Target="../ink/ink113.xml"/><Relationship Id="rId133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0.xml"/><Relationship Id="rId13" Type="http://schemas.openxmlformats.org/officeDocument/2006/relationships/image" Target="../media/image138.png"/><Relationship Id="rId18" Type="http://schemas.openxmlformats.org/officeDocument/2006/relationships/customXml" Target="../ink/ink135.xml"/><Relationship Id="rId3" Type="http://schemas.openxmlformats.org/officeDocument/2006/relationships/image" Target="../media/image133.png"/><Relationship Id="rId21" Type="http://schemas.openxmlformats.org/officeDocument/2006/relationships/image" Target="../media/image142.png"/><Relationship Id="rId7" Type="http://schemas.openxmlformats.org/officeDocument/2006/relationships/image" Target="../media/image135.png"/><Relationship Id="rId12" Type="http://schemas.openxmlformats.org/officeDocument/2006/relationships/customXml" Target="../ink/ink132.xml"/><Relationship Id="rId17" Type="http://schemas.openxmlformats.org/officeDocument/2006/relationships/image" Target="../media/image140.png"/><Relationship Id="rId2" Type="http://schemas.openxmlformats.org/officeDocument/2006/relationships/customXml" Target="../ink/ink127.xml"/><Relationship Id="rId16" Type="http://schemas.openxmlformats.org/officeDocument/2006/relationships/customXml" Target="../ink/ink134.xml"/><Relationship Id="rId20" Type="http://schemas.openxmlformats.org/officeDocument/2006/relationships/customXml" Target="../ink/ink1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9.xml"/><Relationship Id="rId11" Type="http://schemas.openxmlformats.org/officeDocument/2006/relationships/image" Target="../media/image137.png"/><Relationship Id="rId5" Type="http://schemas.openxmlformats.org/officeDocument/2006/relationships/image" Target="../media/image134.png"/><Relationship Id="rId15" Type="http://schemas.openxmlformats.org/officeDocument/2006/relationships/image" Target="../media/image139.png"/><Relationship Id="rId10" Type="http://schemas.openxmlformats.org/officeDocument/2006/relationships/customXml" Target="../ink/ink131.xml"/><Relationship Id="rId19" Type="http://schemas.openxmlformats.org/officeDocument/2006/relationships/image" Target="../media/image141.png"/><Relationship Id="rId4" Type="http://schemas.openxmlformats.org/officeDocument/2006/relationships/customXml" Target="../ink/ink128.xml"/><Relationship Id="rId9" Type="http://schemas.openxmlformats.org/officeDocument/2006/relationships/image" Target="../media/image136.png"/><Relationship Id="rId14" Type="http://schemas.openxmlformats.org/officeDocument/2006/relationships/customXml" Target="../ink/ink133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customXml" Target="../ink/ink145.xml"/><Relationship Id="rId26" Type="http://schemas.openxmlformats.org/officeDocument/2006/relationships/customXml" Target="../ink/ink149.xml"/><Relationship Id="rId39" Type="http://schemas.openxmlformats.org/officeDocument/2006/relationships/image" Target="../media/image161.png"/><Relationship Id="rId21" Type="http://schemas.openxmlformats.org/officeDocument/2006/relationships/image" Target="../media/image152.png"/><Relationship Id="rId34" Type="http://schemas.openxmlformats.org/officeDocument/2006/relationships/customXml" Target="../ink/ink153.xml"/><Relationship Id="rId42" Type="http://schemas.openxmlformats.org/officeDocument/2006/relationships/customXml" Target="../ink/ink157.xml"/><Relationship Id="rId47" Type="http://schemas.openxmlformats.org/officeDocument/2006/relationships/image" Target="../media/image165.png"/><Relationship Id="rId7" Type="http://schemas.openxmlformats.org/officeDocument/2006/relationships/image" Target="../media/image145.png"/><Relationship Id="rId2" Type="http://schemas.openxmlformats.org/officeDocument/2006/relationships/customXml" Target="../ink/ink137.xml"/><Relationship Id="rId16" Type="http://schemas.openxmlformats.org/officeDocument/2006/relationships/customXml" Target="../ink/ink144.xml"/><Relationship Id="rId29" Type="http://schemas.openxmlformats.org/officeDocument/2006/relationships/image" Target="../media/image156.png"/><Relationship Id="rId11" Type="http://schemas.openxmlformats.org/officeDocument/2006/relationships/image" Target="../media/image147.png"/><Relationship Id="rId24" Type="http://schemas.openxmlformats.org/officeDocument/2006/relationships/customXml" Target="../ink/ink148.xml"/><Relationship Id="rId32" Type="http://schemas.openxmlformats.org/officeDocument/2006/relationships/customXml" Target="../ink/ink152.xml"/><Relationship Id="rId37" Type="http://schemas.openxmlformats.org/officeDocument/2006/relationships/image" Target="../media/image160.png"/><Relationship Id="rId40" Type="http://schemas.openxmlformats.org/officeDocument/2006/relationships/customXml" Target="../ink/ink156.xml"/><Relationship Id="rId45" Type="http://schemas.openxmlformats.org/officeDocument/2006/relationships/image" Target="../media/image164.png"/><Relationship Id="rId5" Type="http://schemas.openxmlformats.org/officeDocument/2006/relationships/image" Target="../media/image144.png"/><Relationship Id="rId15" Type="http://schemas.openxmlformats.org/officeDocument/2006/relationships/image" Target="../media/image149.png"/><Relationship Id="rId23" Type="http://schemas.openxmlformats.org/officeDocument/2006/relationships/image" Target="../media/image153.png"/><Relationship Id="rId28" Type="http://schemas.openxmlformats.org/officeDocument/2006/relationships/customXml" Target="../ink/ink150.xml"/><Relationship Id="rId36" Type="http://schemas.openxmlformats.org/officeDocument/2006/relationships/customXml" Target="../ink/ink154.xml"/><Relationship Id="rId49" Type="http://schemas.openxmlformats.org/officeDocument/2006/relationships/image" Target="../media/image166.png"/><Relationship Id="rId10" Type="http://schemas.openxmlformats.org/officeDocument/2006/relationships/customXml" Target="../ink/ink141.xml"/><Relationship Id="rId19" Type="http://schemas.openxmlformats.org/officeDocument/2006/relationships/image" Target="../media/image151.png"/><Relationship Id="rId31" Type="http://schemas.openxmlformats.org/officeDocument/2006/relationships/image" Target="../media/image157.png"/><Relationship Id="rId44" Type="http://schemas.openxmlformats.org/officeDocument/2006/relationships/customXml" Target="../ink/ink158.xml"/><Relationship Id="rId4" Type="http://schemas.openxmlformats.org/officeDocument/2006/relationships/customXml" Target="../ink/ink138.xml"/><Relationship Id="rId9" Type="http://schemas.openxmlformats.org/officeDocument/2006/relationships/image" Target="../media/image146.png"/><Relationship Id="rId14" Type="http://schemas.openxmlformats.org/officeDocument/2006/relationships/customXml" Target="../ink/ink143.xml"/><Relationship Id="rId22" Type="http://schemas.openxmlformats.org/officeDocument/2006/relationships/customXml" Target="../ink/ink147.xml"/><Relationship Id="rId27" Type="http://schemas.openxmlformats.org/officeDocument/2006/relationships/image" Target="../media/image155.png"/><Relationship Id="rId30" Type="http://schemas.openxmlformats.org/officeDocument/2006/relationships/customXml" Target="../ink/ink151.xml"/><Relationship Id="rId35" Type="http://schemas.openxmlformats.org/officeDocument/2006/relationships/image" Target="../media/image159.png"/><Relationship Id="rId43" Type="http://schemas.openxmlformats.org/officeDocument/2006/relationships/image" Target="../media/image163.png"/><Relationship Id="rId48" Type="http://schemas.openxmlformats.org/officeDocument/2006/relationships/customXml" Target="../ink/ink160.xml"/><Relationship Id="rId8" Type="http://schemas.openxmlformats.org/officeDocument/2006/relationships/customXml" Target="../ink/ink140.xml"/><Relationship Id="rId3" Type="http://schemas.openxmlformats.org/officeDocument/2006/relationships/image" Target="../media/image143.png"/><Relationship Id="rId12" Type="http://schemas.openxmlformats.org/officeDocument/2006/relationships/customXml" Target="../ink/ink142.xml"/><Relationship Id="rId17" Type="http://schemas.openxmlformats.org/officeDocument/2006/relationships/image" Target="../media/image150.png"/><Relationship Id="rId25" Type="http://schemas.openxmlformats.org/officeDocument/2006/relationships/image" Target="../media/image154.png"/><Relationship Id="rId33" Type="http://schemas.openxmlformats.org/officeDocument/2006/relationships/image" Target="../media/image158.png"/><Relationship Id="rId38" Type="http://schemas.openxmlformats.org/officeDocument/2006/relationships/customXml" Target="../ink/ink155.xml"/><Relationship Id="rId46" Type="http://schemas.openxmlformats.org/officeDocument/2006/relationships/customXml" Target="../ink/ink159.xml"/><Relationship Id="rId20" Type="http://schemas.openxmlformats.org/officeDocument/2006/relationships/customXml" Target="../ink/ink146.xml"/><Relationship Id="rId41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1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13" Type="http://schemas.openxmlformats.org/officeDocument/2006/relationships/customXml" Target="../ink/ink167.xml"/><Relationship Id="rId3" Type="http://schemas.openxmlformats.org/officeDocument/2006/relationships/customXml" Target="../ink/ink162.xml"/><Relationship Id="rId7" Type="http://schemas.openxmlformats.org/officeDocument/2006/relationships/customXml" Target="../ink/ink164.xml"/><Relationship Id="rId12" Type="http://schemas.openxmlformats.org/officeDocument/2006/relationships/image" Target="../media/image2510.png"/><Relationship Id="rId2" Type="http://schemas.openxmlformats.org/officeDocument/2006/relationships/image" Target="../media/image171.png"/><Relationship Id="rId16" Type="http://schemas.openxmlformats.org/officeDocument/2006/relationships/image" Target="../media/image2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11" Type="http://schemas.openxmlformats.org/officeDocument/2006/relationships/customXml" Target="../ink/ink166.xml"/><Relationship Id="rId5" Type="http://schemas.openxmlformats.org/officeDocument/2006/relationships/customXml" Target="../ink/ink163.xml"/><Relationship Id="rId15" Type="http://schemas.openxmlformats.org/officeDocument/2006/relationships/customXml" Target="../ink/ink168.xml"/><Relationship Id="rId10" Type="http://schemas.openxmlformats.org/officeDocument/2006/relationships/image" Target="../media/image2410.png"/><Relationship Id="rId4" Type="http://schemas.openxmlformats.org/officeDocument/2006/relationships/image" Target="../media/image2110.png"/><Relationship Id="rId9" Type="http://schemas.openxmlformats.org/officeDocument/2006/relationships/customXml" Target="../ink/ink165.xml"/><Relationship Id="rId14" Type="http://schemas.openxmlformats.org/officeDocument/2006/relationships/image" Target="../media/image26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9.xm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5" Type="http://schemas.openxmlformats.org/officeDocument/2006/relationships/customXml" Target="../ink/ink170.xml"/><Relationship Id="rId4" Type="http://schemas.openxmlformats.org/officeDocument/2006/relationships/image" Target="../media/image5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6.xml"/><Relationship Id="rId18" Type="http://schemas.openxmlformats.org/officeDocument/2006/relationships/image" Target="../media/image720.png"/><Relationship Id="rId26" Type="http://schemas.openxmlformats.org/officeDocument/2006/relationships/image" Target="../media/image760.png"/><Relationship Id="rId21" Type="http://schemas.openxmlformats.org/officeDocument/2006/relationships/customXml" Target="../ink/ink180.xml"/><Relationship Id="rId34" Type="http://schemas.openxmlformats.org/officeDocument/2006/relationships/image" Target="../media/image800.png"/><Relationship Id="rId7" Type="http://schemas.openxmlformats.org/officeDocument/2006/relationships/customXml" Target="../ink/ink173.xml"/><Relationship Id="rId12" Type="http://schemas.openxmlformats.org/officeDocument/2006/relationships/image" Target="../media/image690.png"/><Relationship Id="rId17" Type="http://schemas.openxmlformats.org/officeDocument/2006/relationships/customXml" Target="../ink/ink178.xml"/><Relationship Id="rId25" Type="http://schemas.openxmlformats.org/officeDocument/2006/relationships/customXml" Target="../ink/ink182.xml"/><Relationship Id="rId33" Type="http://schemas.openxmlformats.org/officeDocument/2006/relationships/customXml" Target="../ink/ink186.xml"/><Relationship Id="rId38" Type="http://schemas.openxmlformats.org/officeDocument/2006/relationships/image" Target="../media/image820.png"/><Relationship Id="rId2" Type="http://schemas.openxmlformats.org/officeDocument/2006/relationships/image" Target="../media/image207.png"/><Relationship Id="rId16" Type="http://schemas.openxmlformats.org/officeDocument/2006/relationships/image" Target="../media/image710.png"/><Relationship Id="rId20" Type="http://schemas.openxmlformats.org/officeDocument/2006/relationships/image" Target="../media/image730.png"/><Relationship Id="rId29" Type="http://schemas.openxmlformats.org/officeDocument/2006/relationships/customXml" Target="../ink/ink1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png"/><Relationship Id="rId11" Type="http://schemas.openxmlformats.org/officeDocument/2006/relationships/customXml" Target="../ink/ink175.xml"/><Relationship Id="rId24" Type="http://schemas.openxmlformats.org/officeDocument/2006/relationships/image" Target="../media/image750.png"/><Relationship Id="rId32" Type="http://schemas.openxmlformats.org/officeDocument/2006/relationships/image" Target="../media/image790.png"/><Relationship Id="rId37" Type="http://schemas.openxmlformats.org/officeDocument/2006/relationships/customXml" Target="../ink/ink188.xml"/><Relationship Id="rId5" Type="http://schemas.openxmlformats.org/officeDocument/2006/relationships/customXml" Target="../ink/ink172.xml"/><Relationship Id="rId15" Type="http://schemas.openxmlformats.org/officeDocument/2006/relationships/customXml" Target="../ink/ink177.xml"/><Relationship Id="rId23" Type="http://schemas.openxmlformats.org/officeDocument/2006/relationships/customXml" Target="../ink/ink181.xml"/><Relationship Id="rId28" Type="http://schemas.openxmlformats.org/officeDocument/2006/relationships/image" Target="../media/image771.png"/><Relationship Id="rId36" Type="http://schemas.openxmlformats.org/officeDocument/2006/relationships/image" Target="../media/image810.png"/><Relationship Id="rId10" Type="http://schemas.openxmlformats.org/officeDocument/2006/relationships/image" Target="../media/image680.png"/><Relationship Id="rId19" Type="http://schemas.openxmlformats.org/officeDocument/2006/relationships/customXml" Target="../ink/ink179.xml"/><Relationship Id="rId31" Type="http://schemas.openxmlformats.org/officeDocument/2006/relationships/customXml" Target="../ink/ink185.xml"/><Relationship Id="rId4" Type="http://schemas.openxmlformats.org/officeDocument/2006/relationships/image" Target="../media/image650.png"/><Relationship Id="rId9" Type="http://schemas.openxmlformats.org/officeDocument/2006/relationships/customXml" Target="../ink/ink174.xml"/><Relationship Id="rId14" Type="http://schemas.openxmlformats.org/officeDocument/2006/relationships/image" Target="../media/image700.png"/><Relationship Id="rId22" Type="http://schemas.openxmlformats.org/officeDocument/2006/relationships/image" Target="../media/image740.png"/><Relationship Id="rId27" Type="http://schemas.openxmlformats.org/officeDocument/2006/relationships/customXml" Target="../ink/ink183.xml"/><Relationship Id="rId30" Type="http://schemas.openxmlformats.org/officeDocument/2006/relationships/image" Target="../media/image780.png"/><Relationship Id="rId35" Type="http://schemas.openxmlformats.org/officeDocument/2006/relationships/customXml" Target="../ink/ink187.xml"/><Relationship Id="rId8" Type="http://schemas.openxmlformats.org/officeDocument/2006/relationships/image" Target="../media/image670.png"/><Relationship Id="rId3" Type="http://schemas.openxmlformats.org/officeDocument/2006/relationships/customXml" Target="../ink/ink17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customXml" Target="../ink/ink189.xml"/><Relationship Id="rId4" Type="http://schemas.openxmlformats.org/officeDocument/2006/relationships/image" Target="../media/image2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customXml" Target="../ink/ink19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1.xm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0.png"/><Relationship Id="rId4" Type="http://schemas.openxmlformats.org/officeDocument/2006/relationships/customXml" Target="../ink/ink19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.xml"/><Relationship Id="rId21" Type="http://schemas.openxmlformats.org/officeDocument/2006/relationships/image" Target="../media/image14.png"/><Relationship Id="rId42" Type="http://schemas.openxmlformats.org/officeDocument/2006/relationships/customXml" Target="../ink/ink23.xml"/><Relationship Id="rId47" Type="http://schemas.openxmlformats.org/officeDocument/2006/relationships/image" Target="../media/image27.png"/><Relationship Id="rId63" Type="http://schemas.openxmlformats.org/officeDocument/2006/relationships/image" Target="../media/image35.png"/><Relationship Id="rId68" Type="http://schemas.openxmlformats.org/officeDocument/2006/relationships/customXml" Target="../ink/ink36.xml"/><Relationship Id="rId84" Type="http://schemas.openxmlformats.org/officeDocument/2006/relationships/customXml" Target="../ink/ink44.xml"/><Relationship Id="rId89" Type="http://schemas.openxmlformats.org/officeDocument/2006/relationships/image" Target="../media/image48.png"/><Relationship Id="rId16" Type="http://schemas.openxmlformats.org/officeDocument/2006/relationships/customXml" Target="../ink/ink10.xml"/><Relationship Id="rId11" Type="http://schemas.openxmlformats.org/officeDocument/2006/relationships/image" Target="../media/image9.png"/><Relationship Id="rId32" Type="http://schemas.openxmlformats.org/officeDocument/2006/relationships/customXml" Target="../ink/ink18.xml"/><Relationship Id="rId37" Type="http://schemas.openxmlformats.org/officeDocument/2006/relationships/image" Target="../media/image22.png"/><Relationship Id="rId53" Type="http://schemas.openxmlformats.org/officeDocument/2006/relationships/image" Target="../media/image30.png"/><Relationship Id="rId58" Type="http://schemas.openxmlformats.org/officeDocument/2006/relationships/customXml" Target="../ink/ink31.xml"/><Relationship Id="rId74" Type="http://schemas.openxmlformats.org/officeDocument/2006/relationships/customXml" Target="../ink/ink39.xml"/><Relationship Id="rId79" Type="http://schemas.openxmlformats.org/officeDocument/2006/relationships/image" Target="../media/image43.png"/><Relationship Id="rId102" Type="http://schemas.openxmlformats.org/officeDocument/2006/relationships/customXml" Target="../ink/ink53.xml"/><Relationship Id="rId5" Type="http://schemas.openxmlformats.org/officeDocument/2006/relationships/image" Target="../media/image6.png"/><Relationship Id="rId90" Type="http://schemas.openxmlformats.org/officeDocument/2006/relationships/customXml" Target="../ink/ink47.xml"/><Relationship Id="rId95" Type="http://schemas.openxmlformats.org/officeDocument/2006/relationships/image" Target="../media/image51.png"/><Relationship Id="rId22" Type="http://schemas.openxmlformats.org/officeDocument/2006/relationships/customXml" Target="../ink/ink13.xml"/><Relationship Id="rId27" Type="http://schemas.openxmlformats.org/officeDocument/2006/relationships/image" Target="../media/image17.png"/><Relationship Id="rId43" Type="http://schemas.openxmlformats.org/officeDocument/2006/relationships/image" Target="../media/image25.png"/><Relationship Id="rId48" Type="http://schemas.openxmlformats.org/officeDocument/2006/relationships/customXml" Target="../ink/ink26.xml"/><Relationship Id="rId64" Type="http://schemas.openxmlformats.org/officeDocument/2006/relationships/customXml" Target="../ink/ink34.xml"/><Relationship Id="rId69" Type="http://schemas.openxmlformats.org/officeDocument/2006/relationships/image" Target="../media/image38.png"/><Relationship Id="rId80" Type="http://schemas.openxmlformats.org/officeDocument/2006/relationships/customXml" Target="../ink/ink42.xml"/><Relationship Id="rId85" Type="http://schemas.openxmlformats.org/officeDocument/2006/relationships/image" Target="../media/image46.png"/><Relationship Id="rId12" Type="http://schemas.openxmlformats.org/officeDocument/2006/relationships/customXml" Target="../ink/ink8.xml"/><Relationship Id="rId17" Type="http://schemas.openxmlformats.org/officeDocument/2006/relationships/image" Target="../media/image12.png"/><Relationship Id="rId33" Type="http://schemas.openxmlformats.org/officeDocument/2006/relationships/image" Target="../media/image20.png"/><Relationship Id="rId38" Type="http://schemas.openxmlformats.org/officeDocument/2006/relationships/customXml" Target="../ink/ink21.xml"/><Relationship Id="rId59" Type="http://schemas.openxmlformats.org/officeDocument/2006/relationships/image" Target="../media/image33.png"/><Relationship Id="rId103" Type="http://schemas.openxmlformats.org/officeDocument/2006/relationships/image" Target="../media/image55.png"/><Relationship Id="rId20" Type="http://schemas.openxmlformats.org/officeDocument/2006/relationships/customXml" Target="../ink/ink12.xml"/><Relationship Id="rId41" Type="http://schemas.openxmlformats.org/officeDocument/2006/relationships/image" Target="../media/image24.png"/><Relationship Id="rId54" Type="http://schemas.openxmlformats.org/officeDocument/2006/relationships/customXml" Target="../ink/ink29.xml"/><Relationship Id="rId62" Type="http://schemas.openxmlformats.org/officeDocument/2006/relationships/customXml" Target="../ink/ink33.xml"/><Relationship Id="rId70" Type="http://schemas.openxmlformats.org/officeDocument/2006/relationships/customXml" Target="../ink/ink37.xml"/><Relationship Id="rId75" Type="http://schemas.openxmlformats.org/officeDocument/2006/relationships/image" Target="../media/image41.png"/><Relationship Id="rId83" Type="http://schemas.openxmlformats.org/officeDocument/2006/relationships/image" Target="../media/image45.png"/><Relationship Id="rId88" Type="http://schemas.openxmlformats.org/officeDocument/2006/relationships/customXml" Target="../ink/ink46.xml"/><Relationship Id="rId91" Type="http://schemas.openxmlformats.org/officeDocument/2006/relationships/image" Target="../media/image49.png"/><Relationship Id="rId96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image" Target="../media/image28.png"/><Relationship Id="rId57" Type="http://schemas.openxmlformats.org/officeDocument/2006/relationships/image" Target="../media/image32.png"/><Relationship Id="rId10" Type="http://schemas.openxmlformats.org/officeDocument/2006/relationships/customXml" Target="../ink/ink7.xml"/><Relationship Id="rId31" Type="http://schemas.openxmlformats.org/officeDocument/2006/relationships/image" Target="../media/image19.png"/><Relationship Id="rId44" Type="http://schemas.openxmlformats.org/officeDocument/2006/relationships/customXml" Target="../ink/ink24.xml"/><Relationship Id="rId52" Type="http://schemas.openxmlformats.org/officeDocument/2006/relationships/customXml" Target="../ink/ink28.xml"/><Relationship Id="rId60" Type="http://schemas.openxmlformats.org/officeDocument/2006/relationships/customXml" Target="../ink/ink32.xml"/><Relationship Id="rId65" Type="http://schemas.openxmlformats.org/officeDocument/2006/relationships/image" Target="../media/image36.png"/><Relationship Id="rId73" Type="http://schemas.openxmlformats.org/officeDocument/2006/relationships/image" Target="../media/image40.png"/><Relationship Id="rId78" Type="http://schemas.openxmlformats.org/officeDocument/2006/relationships/customXml" Target="../ink/ink41.xml"/><Relationship Id="rId81" Type="http://schemas.openxmlformats.org/officeDocument/2006/relationships/image" Target="../media/image44.png"/><Relationship Id="rId86" Type="http://schemas.openxmlformats.org/officeDocument/2006/relationships/customXml" Target="../ink/ink45.xml"/><Relationship Id="rId94" Type="http://schemas.openxmlformats.org/officeDocument/2006/relationships/customXml" Target="../ink/ink49.xml"/><Relationship Id="rId99" Type="http://schemas.openxmlformats.org/officeDocument/2006/relationships/image" Target="../media/image53.png"/><Relationship Id="rId101" Type="http://schemas.openxmlformats.org/officeDocument/2006/relationships/image" Target="../media/image54.png"/><Relationship Id="rId4" Type="http://schemas.openxmlformats.org/officeDocument/2006/relationships/customXml" Target="../ink/ink4.xml"/><Relationship Id="rId9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customXml" Target="../ink/ink11.xml"/><Relationship Id="rId39" Type="http://schemas.openxmlformats.org/officeDocument/2006/relationships/image" Target="../media/image23.png"/><Relationship Id="rId34" Type="http://schemas.openxmlformats.org/officeDocument/2006/relationships/customXml" Target="../ink/ink19.xml"/><Relationship Id="rId50" Type="http://schemas.openxmlformats.org/officeDocument/2006/relationships/customXml" Target="../ink/ink27.xml"/><Relationship Id="rId55" Type="http://schemas.openxmlformats.org/officeDocument/2006/relationships/image" Target="../media/image31.png"/><Relationship Id="rId76" Type="http://schemas.openxmlformats.org/officeDocument/2006/relationships/customXml" Target="../ink/ink40.xml"/><Relationship Id="rId97" Type="http://schemas.openxmlformats.org/officeDocument/2006/relationships/image" Target="../media/image52.png"/><Relationship Id="rId104" Type="http://schemas.openxmlformats.org/officeDocument/2006/relationships/customXml" Target="../ink/ink54.xml"/><Relationship Id="rId7" Type="http://schemas.openxmlformats.org/officeDocument/2006/relationships/image" Target="../media/image7.png"/><Relationship Id="rId71" Type="http://schemas.openxmlformats.org/officeDocument/2006/relationships/image" Target="../media/image39.png"/><Relationship Id="rId92" Type="http://schemas.openxmlformats.org/officeDocument/2006/relationships/customXml" Target="../ink/ink48.xml"/><Relationship Id="rId2" Type="http://schemas.openxmlformats.org/officeDocument/2006/relationships/customXml" Target="../ink/ink3.xml"/><Relationship Id="rId29" Type="http://schemas.openxmlformats.org/officeDocument/2006/relationships/image" Target="../media/image18.png"/><Relationship Id="rId24" Type="http://schemas.openxmlformats.org/officeDocument/2006/relationships/customXml" Target="../ink/ink14.xml"/><Relationship Id="rId40" Type="http://schemas.openxmlformats.org/officeDocument/2006/relationships/customXml" Target="../ink/ink22.xml"/><Relationship Id="rId45" Type="http://schemas.openxmlformats.org/officeDocument/2006/relationships/image" Target="../media/image26.png"/><Relationship Id="rId66" Type="http://schemas.openxmlformats.org/officeDocument/2006/relationships/customXml" Target="../ink/ink35.xml"/><Relationship Id="rId87" Type="http://schemas.openxmlformats.org/officeDocument/2006/relationships/image" Target="../media/image47.png"/><Relationship Id="rId61" Type="http://schemas.openxmlformats.org/officeDocument/2006/relationships/image" Target="../media/image34.png"/><Relationship Id="rId82" Type="http://schemas.openxmlformats.org/officeDocument/2006/relationships/customXml" Target="../ink/ink43.xml"/><Relationship Id="rId19" Type="http://schemas.openxmlformats.org/officeDocument/2006/relationships/image" Target="../media/image13.png"/><Relationship Id="rId14" Type="http://schemas.openxmlformats.org/officeDocument/2006/relationships/customXml" Target="../ink/ink9.xml"/><Relationship Id="rId30" Type="http://schemas.openxmlformats.org/officeDocument/2006/relationships/customXml" Target="../ink/ink17.xml"/><Relationship Id="rId35" Type="http://schemas.openxmlformats.org/officeDocument/2006/relationships/image" Target="../media/image21.png"/><Relationship Id="rId56" Type="http://schemas.openxmlformats.org/officeDocument/2006/relationships/customXml" Target="../ink/ink30.xml"/><Relationship Id="rId77" Type="http://schemas.openxmlformats.org/officeDocument/2006/relationships/image" Target="../media/image42.png"/><Relationship Id="rId100" Type="http://schemas.openxmlformats.org/officeDocument/2006/relationships/customXml" Target="../ink/ink52.xml"/><Relationship Id="rId105" Type="http://schemas.openxmlformats.org/officeDocument/2006/relationships/image" Target="../media/image56.png"/><Relationship Id="rId8" Type="http://schemas.openxmlformats.org/officeDocument/2006/relationships/customXml" Target="../ink/ink6.xml"/><Relationship Id="rId51" Type="http://schemas.openxmlformats.org/officeDocument/2006/relationships/image" Target="../media/image29.png"/><Relationship Id="rId72" Type="http://schemas.openxmlformats.org/officeDocument/2006/relationships/customXml" Target="../ink/ink38.xml"/><Relationship Id="rId93" Type="http://schemas.openxmlformats.org/officeDocument/2006/relationships/image" Target="../media/image50.png"/><Relationship Id="rId98" Type="http://schemas.openxmlformats.org/officeDocument/2006/relationships/customXml" Target="../ink/ink51.xml"/><Relationship Id="rId3" Type="http://schemas.openxmlformats.org/officeDocument/2006/relationships/image" Target="../media/image5.png"/><Relationship Id="rId25" Type="http://schemas.openxmlformats.org/officeDocument/2006/relationships/image" Target="../media/image16.png"/><Relationship Id="rId46" Type="http://schemas.openxmlformats.org/officeDocument/2006/relationships/customXml" Target="../ink/ink25.xml"/><Relationship Id="rId67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13" Type="http://schemas.openxmlformats.org/officeDocument/2006/relationships/customXml" Target="../ink/ink198.xml"/><Relationship Id="rId3" Type="http://schemas.openxmlformats.org/officeDocument/2006/relationships/customXml" Target="../ink/ink193.xml"/><Relationship Id="rId7" Type="http://schemas.openxmlformats.org/officeDocument/2006/relationships/customXml" Target="../ink/ink195.xml"/><Relationship Id="rId12" Type="http://schemas.openxmlformats.org/officeDocument/2006/relationships/image" Target="../media/image1120.png"/><Relationship Id="rId2" Type="http://schemas.openxmlformats.org/officeDocument/2006/relationships/image" Target="../media/image229.png"/><Relationship Id="rId16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11" Type="http://schemas.openxmlformats.org/officeDocument/2006/relationships/customXml" Target="../ink/ink197.xml"/><Relationship Id="rId5" Type="http://schemas.openxmlformats.org/officeDocument/2006/relationships/customXml" Target="../ink/ink194.xml"/><Relationship Id="rId15" Type="http://schemas.openxmlformats.org/officeDocument/2006/relationships/customXml" Target="../ink/ink199.xml"/><Relationship Id="rId10" Type="http://schemas.openxmlformats.org/officeDocument/2006/relationships/image" Target="../media/image1110.png"/><Relationship Id="rId4" Type="http://schemas.openxmlformats.org/officeDocument/2006/relationships/image" Target="../media/image1080.png"/><Relationship Id="rId9" Type="http://schemas.openxmlformats.org/officeDocument/2006/relationships/customXml" Target="../ink/ink196.xml"/><Relationship Id="rId14" Type="http://schemas.openxmlformats.org/officeDocument/2006/relationships/image" Target="../media/image11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5.png"/><Relationship Id="rId7" Type="http://schemas.openxmlformats.org/officeDocument/2006/relationships/customXml" Target="../ink/ink201.xml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customXml" Target="../ink/ink200.xml"/><Relationship Id="rId4" Type="http://schemas.openxmlformats.org/officeDocument/2006/relationships/image" Target="../media/image23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40.png"/><Relationship Id="rId7" Type="http://schemas.openxmlformats.org/officeDocument/2006/relationships/customXml" Target="../ink/ink203.xml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customXml" Target="../ink/ink202.xml"/><Relationship Id="rId4" Type="http://schemas.openxmlformats.org/officeDocument/2006/relationships/image" Target="../media/image24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customXml" Target="../ink/ink208.xml"/><Relationship Id="rId3" Type="http://schemas.openxmlformats.org/officeDocument/2006/relationships/image" Target="../media/image245.png"/><Relationship Id="rId7" Type="http://schemas.openxmlformats.org/officeDocument/2006/relationships/customXml" Target="../ink/ink205.xml"/><Relationship Id="rId12" Type="http://schemas.openxmlformats.org/officeDocument/2006/relationships/image" Target="../media/image250.png"/><Relationship Id="rId2" Type="http://schemas.openxmlformats.org/officeDocument/2006/relationships/image" Target="../media/image244.pn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customXml" Target="../ink/ink207.xml"/><Relationship Id="rId5" Type="http://schemas.openxmlformats.org/officeDocument/2006/relationships/customXml" Target="../ink/ink204.xml"/><Relationship Id="rId15" Type="http://schemas.openxmlformats.org/officeDocument/2006/relationships/customXml" Target="../ink/ink209.xml"/><Relationship Id="rId10" Type="http://schemas.openxmlformats.org/officeDocument/2006/relationships/image" Target="../media/image249.png"/><Relationship Id="rId4" Type="http://schemas.openxmlformats.org/officeDocument/2006/relationships/image" Target="../media/image246.png"/><Relationship Id="rId9" Type="http://schemas.openxmlformats.org/officeDocument/2006/relationships/customXml" Target="../ink/ink206.xml"/><Relationship Id="rId14" Type="http://schemas.openxmlformats.org/officeDocument/2006/relationships/image" Target="../media/image2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customXml" Target="../ink/ink214.xml"/><Relationship Id="rId18" Type="http://schemas.openxmlformats.org/officeDocument/2006/relationships/image" Target="../media/image262.png"/><Relationship Id="rId26" Type="http://schemas.openxmlformats.org/officeDocument/2006/relationships/image" Target="../media/image266.png"/><Relationship Id="rId3" Type="http://schemas.openxmlformats.org/officeDocument/2006/relationships/image" Target="../media/image254.png"/><Relationship Id="rId21" Type="http://schemas.openxmlformats.org/officeDocument/2006/relationships/customXml" Target="../ink/ink218.xml"/><Relationship Id="rId7" Type="http://schemas.openxmlformats.org/officeDocument/2006/relationships/customXml" Target="../ink/ink211.xml"/><Relationship Id="rId12" Type="http://schemas.openxmlformats.org/officeDocument/2006/relationships/image" Target="../media/image259.png"/><Relationship Id="rId17" Type="http://schemas.openxmlformats.org/officeDocument/2006/relationships/customXml" Target="../ink/ink216.xml"/><Relationship Id="rId25" Type="http://schemas.openxmlformats.org/officeDocument/2006/relationships/customXml" Target="../ink/ink220.xml"/><Relationship Id="rId2" Type="http://schemas.openxmlformats.org/officeDocument/2006/relationships/image" Target="../media/image253.png"/><Relationship Id="rId16" Type="http://schemas.openxmlformats.org/officeDocument/2006/relationships/image" Target="../media/image261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customXml" Target="../ink/ink213.xml"/><Relationship Id="rId24" Type="http://schemas.openxmlformats.org/officeDocument/2006/relationships/image" Target="../media/image265.png"/><Relationship Id="rId5" Type="http://schemas.openxmlformats.org/officeDocument/2006/relationships/customXml" Target="../ink/ink210.xml"/><Relationship Id="rId15" Type="http://schemas.openxmlformats.org/officeDocument/2006/relationships/customXml" Target="../ink/ink215.xml"/><Relationship Id="rId23" Type="http://schemas.openxmlformats.org/officeDocument/2006/relationships/customXml" Target="../ink/ink219.xml"/><Relationship Id="rId28" Type="http://schemas.openxmlformats.org/officeDocument/2006/relationships/image" Target="../media/image267.png"/><Relationship Id="rId10" Type="http://schemas.openxmlformats.org/officeDocument/2006/relationships/image" Target="../media/image258.png"/><Relationship Id="rId19" Type="http://schemas.openxmlformats.org/officeDocument/2006/relationships/customXml" Target="../ink/ink217.xml"/><Relationship Id="rId4" Type="http://schemas.openxmlformats.org/officeDocument/2006/relationships/image" Target="../media/image255.png"/><Relationship Id="rId9" Type="http://schemas.openxmlformats.org/officeDocument/2006/relationships/customXml" Target="../ink/ink212.xml"/><Relationship Id="rId14" Type="http://schemas.openxmlformats.org/officeDocument/2006/relationships/image" Target="../media/image260.png"/><Relationship Id="rId22" Type="http://schemas.openxmlformats.org/officeDocument/2006/relationships/image" Target="../media/image264.png"/><Relationship Id="rId27" Type="http://schemas.openxmlformats.org/officeDocument/2006/relationships/customXml" Target="../ink/ink22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9.png"/><Relationship Id="rId7" Type="http://schemas.openxmlformats.org/officeDocument/2006/relationships/customXml" Target="../ink/ink223.xml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customXml" Target="../ink/ink222.xml"/><Relationship Id="rId4" Type="http://schemas.openxmlformats.org/officeDocument/2006/relationships/image" Target="../media/image2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6.xml"/><Relationship Id="rId13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6.png"/><Relationship Id="rId12" Type="http://schemas.openxmlformats.org/officeDocument/2006/relationships/customXml" Target="../ink/ink228.xml"/><Relationship Id="rId17" Type="http://schemas.openxmlformats.org/officeDocument/2006/relationships/image" Target="../media/image281.png"/><Relationship Id="rId2" Type="http://schemas.openxmlformats.org/officeDocument/2006/relationships/image" Target="../media/image273.png"/><Relationship Id="rId16" Type="http://schemas.openxmlformats.org/officeDocument/2006/relationships/customXml" Target="../ink/ink2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5.xml"/><Relationship Id="rId11" Type="http://schemas.openxmlformats.org/officeDocument/2006/relationships/image" Target="../media/image278.png"/><Relationship Id="rId5" Type="http://schemas.openxmlformats.org/officeDocument/2006/relationships/image" Target="../media/image275.png"/><Relationship Id="rId15" Type="http://schemas.openxmlformats.org/officeDocument/2006/relationships/image" Target="../media/image280.png"/><Relationship Id="rId10" Type="http://schemas.openxmlformats.org/officeDocument/2006/relationships/customXml" Target="../ink/ink227.xml"/><Relationship Id="rId4" Type="http://schemas.openxmlformats.org/officeDocument/2006/relationships/customXml" Target="../ink/ink224.xml"/><Relationship Id="rId9" Type="http://schemas.openxmlformats.org/officeDocument/2006/relationships/image" Target="../media/image277.png"/><Relationship Id="rId14" Type="http://schemas.openxmlformats.org/officeDocument/2006/relationships/customXml" Target="../ink/ink2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5" Type="http://schemas.openxmlformats.org/officeDocument/2006/relationships/image" Target="../media/image58.png"/><Relationship Id="rId4" Type="http://schemas.openxmlformats.org/officeDocument/2006/relationships/customXml" Target="../ink/ink5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0.png"/><Relationship Id="rId13" Type="http://schemas.openxmlformats.org/officeDocument/2006/relationships/customXml" Target="../ink/ink235.xml"/><Relationship Id="rId18" Type="http://schemas.openxmlformats.org/officeDocument/2006/relationships/image" Target="../media/image289.png"/><Relationship Id="rId3" Type="http://schemas.openxmlformats.org/officeDocument/2006/relationships/image" Target="../media/image286.png"/><Relationship Id="rId7" Type="http://schemas.openxmlformats.org/officeDocument/2006/relationships/customXml" Target="../ink/ink232.xml"/><Relationship Id="rId12" Type="http://schemas.openxmlformats.org/officeDocument/2006/relationships/image" Target="../media/image1450.png"/><Relationship Id="rId17" Type="http://schemas.openxmlformats.org/officeDocument/2006/relationships/customXml" Target="../ink/ink237.xml"/><Relationship Id="rId2" Type="http://schemas.openxmlformats.org/officeDocument/2006/relationships/image" Target="../media/image285.png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11" Type="http://schemas.openxmlformats.org/officeDocument/2006/relationships/customXml" Target="../ink/ink234.xml"/><Relationship Id="rId5" Type="http://schemas.openxmlformats.org/officeDocument/2006/relationships/customXml" Target="../ink/ink231.xml"/><Relationship Id="rId15" Type="http://schemas.openxmlformats.org/officeDocument/2006/relationships/customXml" Target="../ink/ink236.xml"/><Relationship Id="rId10" Type="http://schemas.openxmlformats.org/officeDocument/2006/relationships/image" Target="../media/image1440.png"/><Relationship Id="rId4" Type="http://schemas.openxmlformats.org/officeDocument/2006/relationships/image" Target="../media/image287.png"/><Relationship Id="rId9" Type="http://schemas.openxmlformats.org/officeDocument/2006/relationships/customXml" Target="../ink/ink233.xml"/><Relationship Id="rId14" Type="http://schemas.openxmlformats.org/officeDocument/2006/relationships/image" Target="../media/image146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customXml" Target="../ink/ink238.xml"/><Relationship Id="rId7" Type="http://schemas.openxmlformats.org/officeDocument/2006/relationships/customXml" Target="../ink/ink240.xm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customXml" Target="../ink/ink239.xml"/><Relationship Id="rId10" Type="http://schemas.openxmlformats.org/officeDocument/2006/relationships/image" Target="../media/image294.png"/><Relationship Id="rId4" Type="http://schemas.openxmlformats.org/officeDocument/2006/relationships/image" Target="../media/image291.png"/><Relationship Id="rId9" Type="http://schemas.openxmlformats.org/officeDocument/2006/relationships/customXml" Target="../ink/ink24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2.xml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customXml" Target="../ink/ink247.xml"/><Relationship Id="rId18" Type="http://schemas.openxmlformats.org/officeDocument/2006/relationships/image" Target="../media/image306.png"/><Relationship Id="rId3" Type="http://schemas.openxmlformats.org/officeDocument/2006/relationships/image" Target="../media/image298.png"/><Relationship Id="rId7" Type="http://schemas.openxmlformats.org/officeDocument/2006/relationships/customXml" Target="../ink/ink244.xml"/><Relationship Id="rId12" Type="http://schemas.openxmlformats.org/officeDocument/2006/relationships/image" Target="../media/image303.png"/><Relationship Id="rId17" Type="http://schemas.openxmlformats.org/officeDocument/2006/relationships/customXml" Target="../ink/ink249.xml"/><Relationship Id="rId2" Type="http://schemas.openxmlformats.org/officeDocument/2006/relationships/image" Target="../media/image297.png"/><Relationship Id="rId16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customXml" Target="../ink/ink246.xml"/><Relationship Id="rId5" Type="http://schemas.openxmlformats.org/officeDocument/2006/relationships/customXml" Target="../ink/ink243.xml"/><Relationship Id="rId15" Type="http://schemas.openxmlformats.org/officeDocument/2006/relationships/customXml" Target="../ink/ink248.xml"/><Relationship Id="rId10" Type="http://schemas.openxmlformats.org/officeDocument/2006/relationships/image" Target="../media/image302.png"/><Relationship Id="rId4" Type="http://schemas.openxmlformats.org/officeDocument/2006/relationships/image" Target="../media/image299.png"/><Relationship Id="rId9" Type="http://schemas.openxmlformats.org/officeDocument/2006/relationships/customXml" Target="../ink/ink245.xml"/><Relationship Id="rId14" Type="http://schemas.openxmlformats.org/officeDocument/2006/relationships/image" Target="../media/image3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60.png"/><Relationship Id="rId21" Type="http://schemas.openxmlformats.org/officeDocument/2006/relationships/customXml" Target="../ink/ink259.xml"/><Relationship Id="rId34" Type="http://schemas.openxmlformats.org/officeDocument/2006/relationships/image" Target="../media/image1700.png"/><Relationship Id="rId42" Type="http://schemas.openxmlformats.org/officeDocument/2006/relationships/image" Target="../media/image1740.png"/><Relationship Id="rId47" Type="http://schemas.openxmlformats.org/officeDocument/2006/relationships/customXml" Target="../ink/ink272.xml"/><Relationship Id="rId50" Type="http://schemas.openxmlformats.org/officeDocument/2006/relationships/image" Target="../media/image1780.png"/><Relationship Id="rId55" Type="http://schemas.openxmlformats.org/officeDocument/2006/relationships/customXml" Target="../ink/ink276.xml"/><Relationship Id="rId63" Type="http://schemas.openxmlformats.org/officeDocument/2006/relationships/customXml" Target="../ink/ink280.xml"/><Relationship Id="rId7" Type="http://schemas.openxmlformats.org/officeDocument/2006/relationships/customXml" Target="../ink/ink252.xml"/><Relationship Id="rId2" Type="http://schemas.openxmlformats.org/officeDocument/2006/relationships/image" Target="../media/image309.png"/><Relationship Id="rId16" Type="http://schemas.openxmlformats.org/officeDocument/2006/relationships/image" Target="../media/image1610.png"/><Relationship Id="rId29" Type="http://schemas.openxmlformats.org/officeDocument/2006/relationships/customXml" Target="../ink/ink263.xml"/><Relationship Id="rId11" Type="http://schemas.openxmlformats.org/officeDocument/2006/relationships/customXml" Target="../ink/ink254.xml"/><Relationship Id="rId24" Type="http://schemas.openxmlformats.org/officeDocument/2006/relationships/image" Target="../media/image1650.png"/><Relationship Id="rId32" Type="http://schemas.openxmlformats.org/officeDocument/2006/relationships/image" Target="../media/image1690.png"/><Relationship Id="rId37" Type="http://schemas.openxmlformats.org/officeDocument/2006/relationships/customXml" Target="../ink/ink267.xml"/><Relationship Id="rId40" Type="http://schemas.openxmlformats.org/officeDocument/2006/relationships/image" Target="../media/image1730.png"/><Relationship Id="rId45" Type="http://schemas.openxmlformats.org/officeDocument/2006/relationships/customXml" Target="../ink/ink271.xml"/><Relationship Id="rId53" Type="http://schemas.openxmlformats.org/officeDocument/2006/relationships/customXml" Target="../ink/ink275.xml"/><Relationship Id="rId58" Type="http://schemas.openxmlformats.org/officeDocument/2006/relationships/image" Target="../media/image1820.png"/><Relationship Id="rId66" Type="http://schemas.openxmlformats.org/officeDocument/2006/relationships/image" Target="../media/image1860.png"/><Relationship Id="rId5" Type="http://schemas.openxmlformats.org/officeDocument/2006/relationships/customXml" Target="../ink/ink251.xml"/><Relationship Id="rId61" Type="http://schemas.openxmlformats.org/officeDocument/2006/relationships/customXml" Target="../ink/ink279.xml"/><Relationship Id="rId19" Type="http://schemas.openxmlformats.org/officeDocument/2006/relationships/customXml" Target="../ink/ink258.xml"/><Relationship Id="rId14" Type="http://schemas.openxmlformats.org/officeDocument/2006/relationships/image" Target="../media/image1600.png"/><Relationship Id="rId22" Type="http://schemas.openxmlformats.org/officeDocument/2006/relationships/image" Target="../media/image1640.png"/><Relationship Id="rId27" Type="http://schemas.openxmlformats.org/officeDocument/2006/relationships/customXml" Target="../ink/ink262.xml"/><Relationship Id="rId30" Type="http://schemas.openxmlformats.org/officeDocument/2006/relationships/image" Target="../media/image1680.png"/><Relationship Id="rId35" Type="http://schemas.openxmlformats.org/officeDocument/2006/relationships/customXml" Target="../ink/ink266.xml"/><Relationship Id="rId43" Type="http://schemas.openxmlformats.org/officeDocument/2006/relationships/customXml" Target="../ink/ink270.xml"/><Relationship Id="rId48" Type="http://schemas.openxmlformats.org/officeDocument/2006/relationships/image" Target="../media/image1770.png"/><Relationship Id="rId56" Type="http://schemas.openxmlformats.org/officeDocument/2006/relationships/image" Target="../media/image1810.png"/><Relationship Id="rId64" Type="http://schemas.openxmlformats.org/officeDocument/2006/relationships/image" Target="../media/image1850.png"/><Relationship Id="rId8" Type="http://schemas.openxmlformats.org/officeDocument/2006/relationships/image" Target="../media/image1570.png"/><Relationship Id="rId51" Type="http://schemas.openxmlformats.org/officeDocument/2006/relationships/customXml" Target="../ink/ink274.xml"/><Relationship Id="rId3" Type="http://schemas.openxmlformats.org/officeDocument/2006/relationships/customXml" Target="../ink/ink250.xml"/><Relationship Id="rId12" Type="http://schemas.openxmlformats.org/officeDocument/2006/relationships/image" Target="../media/image1590.png"/><Relationship Id="rId17" Type="http://schemas.openxmlformats.org/officeDocument/2006/relationships/customXml" Target="../ink/ink257.xml"/><Relationship Id="rId25" Type="http://schemas.openxmlformats.org/officeDocument/2006/relationships/customXml" Target="../ink/ink261.xml"/><Relationship Id="rId33" Type="http://schemas.openxmlformats.org/officeDocument/2006/relationships/customXml" Target="../ink/ink265.xml"/><Relationship Id="rId38" Type="http://schemas.openxmlformats.org/officeDocument/2006/relationships/image" Target="../media/image1720.png"/><Relationship Id="rId46" Type="http://schemas.openxmlformats.org/officeDocument/2006/relationships/image" Target="../media/image1760.png"/><Relationship Id="rId59" Type="http://schemas.openxmlformats.org/officeDocument/2006/relationships/customXml" Target="../ink/ink278.xml"/><Relationship Id="rId20" Type="http://schemas.openxmlformats.org/officeDocument/2006/relationships/image" Target="../media/image1630.png"/><Relationship Id="rId41" Type="http://schemas.openxmlformats.org/officeDocument/2006/relationships/customXml" Target="../ink/ink269.xml"/><Relationship Id="rId54" Type="http://schemas.openxmlformats.org/officeDocument/2006/relationships/image" Target="../media/image1800.png"/><Relationship Id="rId62" Type="http://schemas.openxmlformats.org/officeDocument/2006/relationships/image" Target="../media/image1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15" Type="http://schemas.openxmlformats.org/officeDocument/2006/relationships/customXml" Target="../ink/ink256.xml"/><Relationship Id="rId23" Type="http://schemas.openxmlformats.org/officeDocument/2006/relationships/customXml" Target="../ink/ink260.xml"/><Relationship Id="rId28" Type="http://schemas.openxmlformats.org/officeDocument/2006/relationships/image" Target="../media/image1670.png"/><Relationship Id="rId36" Type="http://schemas.openxmlformats.org/officeDocument/2006/relationships/image" Target="../media/image1710.png"/><Relationship Id="rId49" Type="http://schemas.openxmlformats.org/officeDocument/2006/relationships/customXml" Target="../ink/ink273.xml"/><Relationship Id="rId57" Type="http://schemas.openxmlformats.org/officeDocument/2006/relationships/customXml" Target="../ink/ink277.xml"/><Relationship Id="rId10" Type="http://schemas.openxmlformats.org/officeDocument/2006/relationships/image" Target="../media/image1580.png"/><Relationship Id="rId31" Type="http://schemas.openxmlformats.org/officeDocument/2006/relationships/customXml" Target="../ink/ink264.xml"/><Relationship Id="rId44" Type="http://schemas.openxmlformats.org/officeDocument/2006/relationships/image" Target="../media/image1750.png"/><Relationship Id="rId52" Type="http://schemas.openxmlformats.org/officeDocument/2006/relationships/image" Target="../media/image1790.png"/><Relationship Id="rId60" Type="http://schemas.openxmlformats.org/officeDocument/2006/relationships/image" Target="../media/image1830.png"/><Relationship Id="rId65" Type="http://schemas.openxmlformats.org/officeDocument/2006/relationships/customXml" Target="../ink/ink281.xml"/><Relationship Id="rId4" Type="http://schemas.openxmlformats.org/officeDocument/2006/relationships/image" Target="../media/image1550.png"/><Relationship Id="rId9" Type="http://schemas.openxmlformats.org/officeDocument/2006/relationships/customXml" Target="../ink/ink253.xml"/><Relationship Id="rId13" Type="http://schemas.openxmlformats.org/officeDocument/2006/relationships/customXml" Target="../ink/ink255.xml"/><Relationship Id="rId18" Type="http://schemas.openxmlformats.org/officeDocument/2006/relationships/image" Target="../media/image1620.png"/><Relationship Id="rId39" Type="http://schemas.openxmlformats.org/officeDocument/2006/relationships/customXml" Target="../ink/ink26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customXml" Target="../ink/ink282.xml"/><Relationship Id="rId7" Type="http://schemas.openxmlformats.org/officeDocument/2006/relationships/customXml" Target="../ink/ink284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customXml" Target="../ink/ink283.xml"/><Relationship Id="rId4" Type="http://schemas.openxmlformats.org/officeDocument/2006/relationships/image" Target="../media/image31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customXml" Target="../ink/ink290.xml"/><Relationship Id="rId18" Type="http://schemas.openxmlformats.org/officeDocument/2006/relationships/image" Target="../media/image322.png"/><Relationship Id="rId26" Type="http://schemas.openxmlformats.org/officeDocument/2006/relationships/image" Target="../media/image326.png"/><Relationship Id="rId3" Type="http://schemas.openxmlformats.org/officeDocument/2006/relationships/customXml" Target="../ink/ink285.xml"/><Relationship Id="rId21" Type="http://schemas.openxmlformats.org/officeDocument/2006/relationships/customXml" Target="../ink/ink294.xml"/><Relationship Id="rId7" Type="http://schemas.openxmlformats.org/officeDocument/2006/relationships/customXml" Target="../ink/ink287.xml"/><Relationship Id="rId12" Type="http://schemas.openxmlformats.org/officeDocument/2006/relationships/image" Target="../media/image319.png"/><Relationship Id="rId17" Type="http://schemas.openxmlformats.org/officeDocument/2006/relationships/customXml" Target="../ink/ink292.xml"/><Relationship Id="rId25" Type="http://schemas.openxmlformats.org/officeDocument/2006/relationships/customXml" Target="../ink/ink296.xml"/><Relationship Id="rId2" Type="http://schemas.openxmlformats.org/officeDocument/2006/relationships/image" Target="../media/image314.png"/><Relationship Id="rId16" Type="http://schemas.openxmlformats.org/officeDocument/2006/relationships/image" Target="../media/image321.png"/><Relationship Id="rId20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customXml" Target="../ink/ink289.xml"/><Relationship Id="rId24" Type="http://schemas.openxmlformats.org/officeDocument/2006/relationships/image" Target="../media/image325.png"/><Relationship Id="rId5" Type="http://schemas.openxmlformats.org/officeDocument/2006/relationships/customXml" Target="../ink/ink286.xml"/><Relationship Id="rId15" Type="http://schemas.openxmlformats.org/officeDocument/2006/relationships/customXml" Target="../ink/ink291.xml"/><Relationship Id="rId23" Type="http://schemas.openxmlformats.org/officeDocument/2006/relationships/customXml" Target="../ink/ink295.xml"/><Relationship Id="rId28" Type="http://schemas.openxmlformats.org/officeDocument/2006/relationships/image" Target="../media/image327.png"/><Relationship Id="rId10" Type="http://schemas.openxmlformats.org/officeDocument/2006/relationships/image" Target="../media/image318.png"/><Relationship Id="rId19" Type="http://schemas.openxmlformats.org/officeDocument/2006/relationships/customXml" Target="../ink/ink293.xml"/><Relationship Id="rId4" Type="http://schemas.openxmlformats.org/officeDocument/2006/relationships/image" Target="../media/image315.png"/><Relationship Id="rId9" Type="http://schemas.openxmlformats.org/officeDocument/2006/relationships/customXml" Target="../ink/ink288.xml"/><Relationship Id="rId14" Type="http://schemas.openxmlformats.org/officeDocument/2006/relationships/image" Target="../media/image320.png"/><Relationship Id="rId22" Type="http://schemas.openxmlformats.org/officeDocument/2006/relationships/image" Target="../media/image324.png"/><Relationship Id="rId27" Type="http://schemas.openxmlformats.org/officeDocument/2006/relationships/customXml" Target="../ink/ink29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customXml" Target="../ink/ink303.xml"/><Relationship Id="rId18" Type="http://schemas.openxmlformats.org/officeDocument/2006/relationships/image" Target="../media/image336.png"/><Relationship Id="rId26" Type="http://schemas.openxmlformats.org/officeDocument/2006/relationships/image" Target="../media/image340.png"/><Relationship Id="rId3" Type="http://schemas.openxmlformats.org/officeDocument/2006/relationships/customXml" Target="../ink/ink298.xml"/><Relationship Id="rId21" Type="http://schemas.openxmlformats.org/officeDocument/2006/relationships/customXml" Target="../ink/ink307.xml"/><Relationship Id="rId7" Type="http://schemas.openxmlformats.org/officeDocument/2006/relationships/customXml" Target="../ink/ink300.xml"/><Relationship Id="rId12" Type="http://schemas.openxmlformats.org/officeDocument/2006/relationships/image" Target="../media/image333.png"/><Relationship Id="rId17" Type="http://schemas.openxmlformats.org/officeDocument/2006/relationships/customXml" Target="../ink/ink305.xml"/><Relationship Id="rId25" Type="http://schemas.openxmlformats.org/officeDocument/2006/relationships/customXml" Target="../ink/ink309.xml"/><Relationship Id="rId2" Type="http://schemas.openxmlformats.org/officeDocument/2006/relationships/image" Target="../media/image328.png"/><Relationship Id="rId16" Type="http://schemas.openxmlformats.org/officeDocument/2006/relationships/image" Target="../media/image335.png"/><Relationship Id="rId20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customXml" Target="../ink/ink302.xml"/><Relationship Id="rId24" Type="http://schemas.openxmlformats.org/officeDocument/2006/relationships/image" Target="../media/image339.png"/><Relationship Id="rId5" Type="http://schemas.openxmlformats.org/officeDocument/2006/relationships/customXml" Target="../ink/ink299.xml"/><Relationship Id="rId15" Type="http://schemas.openxmlformats.org/officeDocument/2006/relationships/customXml" Target="../ink/ink304.xml"/><Relationship Id="rId23" Type="http://schemas.openxmlformats.org/officeDocument/2006/relationships/customXml" Target="../ink/ink308.xml"/><Relationship Id="rId10" Type="http://schemas.openxmlformats.org/officeDocument/2006/relationships/image" Target="../media/image332.png"/><Relationship Id="rId19" Type="http://schemas.openxmlformats.org/officeDocument/2006/relationships/customXml" Target="../ink/ink306.xml"/><Relationship Id="rId4" Type="http://schemas.openxmlformats.org/officeDocument/2006/relationships/image" Target="../media/image329.png"/><Relationship Id="rId9" Type="http://schemas.openxmlformats.org/officeDocument/2006/relationships/customXml" Target="../ink/ink301.xml"/><Relationship Id="rId14" Type="http://schemas.openxmlformats.org/officeDocument/2006/relationships/image" Target="../media/image334.png"/><Relationship Id="rId22" Type="http://schemas.openxmlformats.org/officeDocument/2006/relationships/image" Target="../media/image33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2.xml"/><Relationship Id="rId13" Type="http://schemas.openxmlformats.org/officeDocument/2006/relationships/image" Target="../media/image347.png"/><Relationship Id="rId18" Type="http://schemas.openxmlformats.org/officeDocument/2006/relationships/customXml" Target="../ink/ink317.xml"/><Relationship Id="rId3" Type="http://schemas.openxmlformats.org/officeDocument/2006/relationships/image" Target="../media/image342.png"/><Relationship Id="rId7" Type="http://schemas.openxmlformats.org/officeDocument/2006/relationships/image" Target="../media/image344.png"/><Relationship Id="rId12" Type="http://schemas.openxmlformats.org/officeDocument/2006/relationships/customXml" Target="../ink/ink314.xml"/><Relationship Id="rId17" Type="http://schemas.openxmlformats.org/officeDocument/2006/relationships/image" Target="../media/image349.png"/><Relationship Id="rId2" Type="http://schemas.openxmlformats.org/officeDocument/2006/relationships/image" Target="../media/image341.png"/><Relationship Id="rId16" Type="http://schemas.openxmlformats.org/officeDocument/2006/relationships/customXml" Target="../ink/ink3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1.xml"/><Relationship Id="rId11" Type="http://schemas.openxmlformats.org/officeDocument/2006/relationships/image" Target="../media/image346.png"/><Relationship Id="rId5" Type="http://schemas.openxmlformats.org/officeDocument/2006/relationships/image" Target="../media/image343.png"/><Relationship Id="rId15" Type="http://schemas.openxmlformats.org/officeDocument/2006/relationships/image" Target="../media/image348.png"/><Relationship Id="rId10" Type="http://schemas.openxmlformats.org/officeDocument/2006/relationships/customXml" Target="../ink/ink313.xml"/><Relationship Id="rId19" Type="http://schemas.openxmlformats.org/officeDocument/2006/relationships/image" Target="../media/image350.png"/><Relationship Id="rId4" Type="http://schemas.openxmlformats.org/officeDocument/2006/relationships/customXml" Target="../ink/ink310.xml"/><Relationship Id="rId9" Type="http://schemas.openxmlformats.org/officeDocument/2006/relationships/image" Target="../media/image345.png"/><Relationship Id="rId14" Type="http://schemas.openxmlformats.org/officeDocument/2006/relationships/customXml" Target="../ink/ink3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8.xml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customXml" Target="../ink/ink319.xml"/><Relationship Id="rId4" Type="http://schemas.openxmlformats.org/officeDocument/2006/relationships/image" Target="../media/image35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 en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sorteeralgoritmen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16B1B4-6F67-40D4-8C68-44FB74F0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BE" b="1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Github.com/TheResearchProject</a:t>
            </a:r>
          </a:p>
          <a:p>
            <a:endParaRPr lang="fr-BE" b="1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Zoekalgoritmen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Sequentieel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(of </a:t>
            </a:r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lineair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 </a:t>
            </a:r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array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Binair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array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</a:t>
            </a:r>
            <a:r>
              <a:rPr lang="fr-BE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oritmen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selectie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tussenvoegen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(insertion sort of card sort)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Mergesort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64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6378A56-5D4B-4638-99B2-1CED73252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127" y="98065"/>
            <a:ext cx="5825567" cy="220993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FA86364-7A6D-4B4F-9182-3EBC17F7C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127" y="2454497"/>
            <a:ext cx="78009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95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9D5D5F31-8A34-4B4F-BF2E-FF78CE4C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06" y="2554941"/>
            <a:ext cx="9079987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6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t 9">
                <a:extLst>
                  <a:ext uri="{FF2B5EF4-FFF2-40B4-BE49-F238E27FC236}">
                    <a16:creationId xmlns:a16="http://schemas.microsoft.com/office/drawing/2014/main" id="{3E13BEE0-E646-EC4C-9E96-E3F17BF642BD}"/>
                  </a:ext>
                </a:extLst>
              </p14:cNvPr>
              <p14:cNvContentPartPr/>
              <p14:nvPr/>
            </p14:nvContentPartPr>
            <p14:xfrm>
              <a:off x="822253" y="589253"/>
              <a:ext cx="349560" cy="302040"/>
            </p14:xfrm>
          </p:contentPart>
        </mc:Choice>
        <mc:Fallback>
          <p:pic>
            <p:nvPicPr>
              <p:cNvPr id="9" name="Inkt 9">
                <a:extLst>
                  <a:ext uri="{FF2B5EF4-FFF2-40B4-BE49-F238E27FC236}">
                    <a16:creationId xmlns:a16="http://schemas.microsoft.com/office/drawing/2014/main" id="{3E13BEE0-E646-EC4C-9E96-E3F17BF642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293" y="558653"/>
                <a:ext cx="41112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2C094831-BB01-EB4A-AF43-9298C9436ACF}"/>
                  </a:ext>
                </a:extLst>
              </p14:cNvPr>
              <p14:cNvContentPartPr/>
              <p14:nvPr/>
            </p14:nvContentPartPr>
            <p14:xfrm>
              <a:off x="2991613" y="785093"/>
              <a:ext cx="122040" cy="5760"/>
            </p14:xfrm>
          </p:contentPart>
        </mc:Choice>
        <mc:Fallback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2C094831-BB01-EB4A-AF43-9298C9436A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1013" y="754493"/>
                <a:ext cx="183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45BE49B7-B996-8C49-9651-831DA02B0C22}"/>
                  </a:ext>
                </a:extLst>
              </p14:cNvPr>
              <p14:cNvContentPartPr/>
              <p14:nvPr/>
            </p14:nvContentPartPr>
            <p14:xfrm>
              <a:off x="3023653" y="684653"/>
              <a:ext cx="90360" cy="26640"/>
            </p14:xfrm>
          </p:contentPart>
        </mc:Choice>
        <mc:Fallback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45BE49B7-B996-8C49-9651-831DA02B0C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2693" y="654053"/>
                <a:ext cx="151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93A1CC6-C313-2B40-91E5-A5AF550F3886}"/>
                  </a:ext>
                </a:extLst>
              </p14:cNvPr>
              <p14:cNvContentPartPr/>
              <p14:nvPr/>
            </p14:nvContentPartPr>
            <p14:xfrm>
              <a:off x="3261613" y="636773"/>
              <a:ext cx="21600" cy="143280"/>
            </p14:xfrm>
          </p:contentPart>
        </mc:Choice>
        <mc:Fallback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93A1CC6-C313-2B40-91E5-A5AF550F38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31013" y="606173"/>
                <a:ext cx="828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t 20">
                <a:extLst>
                  <a:ext uri="{FF2B5EF4-FFF2-40B4-BE49-F238E27FC236}">
                    <a16:creationId xmlns:a16="http://schemas.microsoft.com/office/drawing/2014/main" id="{E6F93E18-7034-1E4E-ABFE-8D3C61E02C4E}"/>
                  </a:ext>
                </a:extLst>
              </p14:cNvPr>
              <p14:cNvContentPartPr/>
              <p14:nvPr/>
            </p14:nvContentPartPr>
            <p14:xfrm>
              <a:off x="1467733" y="472973"/>
              <a:ext cx="1302120" cy="709200"/>
            </p14:xfrm>
          </p:contentPart>
        </mc:Choice>
        <mc:Fallback>
          <p:pic>
            <p:nvPicPr>
              <p:cNvPr id="20" name="Inkt 20">
                <a:extLst>
                  <a:ext uri="{FF2B5EF4-FFF2-40B4-BE49-F238E27FC236}">
                    <a16:creationId xmlns:a16="http://schemas.microsoft.com/office/drawing/2014/main" id="{E6F93E18-7034-1E4E-ABFE-8D3C61E02C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7133" y="442389"/>
                <a:ext cx="1363320" cy="770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06177682-9D84-C94F-97F3-016A194619E2}"/>
                  </a:ext>
                </a:extLst>
              </p14:cNvPr>
              <p14:cNvContentPartPr/>
              <p14:nvPr/>
            </p14:nvContentPartPr>
            <p14:xfrm>
              <a:off x="3801253" y="2081453"/>
              <a:ext cx="53280" cy="58680"/>
            </p14:xfrm>
          </p:contentPart>
        </mc:Choice>
        <mc:Fallback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06177682-9D84-C94F-97F3-016A194619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70653" y="2050853"/>
                <a:ext cx="1144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71C57D0C-0AAB-0647-B1AA-6B78F8049F87}"/>
                  </a:ext>
                </a:extLst>
              </p14:cNvPr>
              <p14:cNvContentPartPr/>
              <p14:nvPr/>
            </p14:nvContentPartPr>
            <p14:xfrm>
              <a:off x="3870013" y="1928093"/>
              <a:ext cx="16200" cy="10800"/>
            </p14:xfrm>
          </p:contentPart>
        </mc:Choice>
        <mc:Fallback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71C57D0C-0AAB-0647-B1AA-6B78F8049F8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39413" y="1897493"/>
                <a:ext cx="77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t 47">
                <a:extLst>
                  <a:ext uri="{FF2B5EF4-FFF2-40B4-BE49-F238E27FC236}">
                    <a16:creationId xmlns:a16="http://schemas.microsoft.com/office/drawing/2014/main" id="{57BAE5C7-305E-4C45-9735-B12F86B8535A}"/>
                  </a:ext>
                </a:extLst>
              </p14:cNvPr>
              <p14:cNvContentPartPr/>
              <p14:nvPr/>
            </p14:nvContentPartPr>
            <p14:xfrm>
              <a:off x="4208773" y="1790573"/>
              <a:ext cx="2439360" cy="518760"/>
            </p14:xfrm>
          </p:contentPart>
        </mc:Choice>
        <mc:Fallback>
          <p:pic>
            <p:nvPicPr>
              <p:cNvPr id="47" name="Inkt 47">
                <a:extLst>
                  <a:ext uri="{FF2B5EF4-FFF2-40B4-BE49-F238E27FC236}">
                    <a16:creationId xmlns:a16="http://schemas.microsoft.com/office/drawing/2014/main" id="{57BAE5C7-305E-4C45-9735-B12F86B8535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78173" y="1759994"/>
                <a:ext cx="2500560" cy="579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9" name="Inkt 48">
                <a:extLst>
                  <a:ext uri="{FF2B5EF4-FFF2-40B4-BE49-F238E27FC236}">
                    <a16:creationId xmlns:a16="http://schemas.microsoft.com/office/drawing/2014/main" id="{7A22DD6C-B1DD-4C4E-8A7A-40DA9F71AA4F}"/>
                  </a:ext>
                </a:extLst>
              </p14:cNvPr>
              <p14:cNvContentPartPr/>
              <p14:nvPr/>
            </p14:nvContentPartPr>
            <p14:xfrm>
              <a:off x="6828133" y="2086853"/>
              <a:ext cx="10800" cy="5760"/>
            </p14:xfrm>
          </p:contentPart>
        </mc:Choice>
        <mc:Fallback>
          <p:pic>
            <p:nvPicPr>
              <p:cNvPr id="49" name="Inkt 48">
                <a:extLst>
                  <a:ext uri="{FF2B5EF4-FFF2-40B4-BE49-F238E27FC236}">
                    <a16:creationId xmlns:a16="http://schemas.microsoft.com/office/drawing/2014/main" id="{7A22DD6C-B1DD-4C4E-8A7A-40DA9F71AA4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97533" y="2056253"/>
                <a:ext cx="7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4" name="Inkt 53">
                <a:extLst>
                  <a:ext uri="{FF2B5EF4-FFF2-40B4-BE49-F238E27FC236}">
                    <a16:creationId xmlns:a16="http://schemas.microsoft.com/office/drawing/2014/main" id="{5038DC85-F14E-4344-B68F-2A3A2D0CC737}"/>
                  </a:ext>
                </a:extLst>
              </p14:cNvPr>
              <p14:cNvContentPartPr/>
              <p14:nvPr/>
            </p14:nvContentPartPr>
            <p14:xfrm>
              <a:off x="7976533" y="1803893"/>
              <a:ext cx="831240" cy="230400"/>
            </p14:xfrm>
          </p:contentPart>
        </mc:Choice>
        <mc:Fallback>
          <p:pic>
            <p:nvPicPr>
              <p:cNvPr id="54" name="Inkt 53">
                <a:extLst>
                  <a:ext uri="{FF2B5EF4-FFF2-40B4-BE49-F238E27FC236}">
                    <a16:creationId xmlns:a16="http://schemas.microsoft.com/office/drawing/2014/main" id="{5038DC85-F14E-4344-B68F-2A3A2D0CC73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45933" y="1773293"/>
                <a:ext cx="8924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FE0DC3AA-EB13-9E40-80F3-E9A6BF14F1C6}"/>
                  </a:ext>
                </a:extLst>
              </p14:cNvPr>
              <p14:cNvContentPartPr/>
              <p14:nvPr/>
            </p14:nvContentPartPr>
            <p14:xfrm>
              <a:off x="8442013" y="1716413"/>
              <a:ext cx="21600" cy="10800"/>
            </p14:xfrm>
          </p:contentPart>
        </mc:Choice>
        <mc:Fallback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FE0DC3AA-EB13-9E40-80F3-E9A6BF14F1C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11413" y="1685813"/>
                <a:ext cx="8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3" name="Inkt 64">
                <a:extLst>
                  <a:ext uri="{FF2B5EF4-FFF2-40B4-BE49-F238E27FC236}">
                    <a16:creationId xmlns:a16="http://schemas.microsoft.com/office/drawing/2014/main" id="{83FD8B1C-903E-DA46-B8C5-FC85CE318D22}"/>
                  </a:ext>
                </a:extLst>
              </p14:cNvPr>
              <p14:cNvContentPartPr/>
              <p14:nvPr/>
            </p14:nvContentPartPr>
            <p14:xfrm>
              <a:off x="7182733" y="1848893"/>
              <a:ext cx="630000" cy="365040"/>
            </p14:xfrm>
          </p:contentPart>
        </mc:Choice>
        <mc:Fallback>
          <p:pic>
            <p:nvPicPr>
              <p:cNvPr id="63" name="Inkt 64">
                <a:extLst>
                  <a:ext uri="{FF2B5EF4-FFF2-40B4-BE49-F238E27FC236}">
                    <a16:creationId xmlns:a16="http://schemas.microsoft.com/office/drawing/2014/main" id="{83FD8B1C-903E-DA46-B8C5-FC85CE318D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52133" y="1817964"/>
                <a:ext cx="691560" cy="426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2" name="Inkt 81">
                <a:extLst>
                  <a:ext uri="{FF2B5EF4-FFF2-40B4-BE49-F238E27FC236}">
                    <a16:creationId xmlns:a16="http://schemas.microsoft.com/office/drawing/2014/main" id="{B8947A4A-0AF9-764A-AF01-A2E2F61E0FDE}"/>
                  </a:ext>
                </a:extLst>
              </p14:cNvPr>
              <p14:cNvContentPartPr/>
              <p14:nvPr/>
            </p14:nvContentPartPr>
            <p14:xfrm>
              <a:off x="3679573" y="2510213"/>
              <a:ext cx="376200" cy="100800"/>
            </p14:xfrm>
          </p:contentPart>
        </mc:Choice>
        <mc:Fallback>
          <p:pic>
            <p:nvPicPr>
              <p:cNvPr id="82" name="Inkt 81">
                <a:extLst>
                  <a:ext uri="{FF2B5EF4-FFF2-40B4-BE49-F238E27FC236}">
                    <a16:creationId xmlns:a16="http://schemas.microsoft.com/office/drawing/2014/main" id="{B8947A4A-0AF9-764A-AF01-A2E2F61E0FD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48973" y="2479613"/>
                <a:ext cx="4374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9" name="Inkt 88">
                <a:extLst>
                  <a:ext uri="{FF2B5EF4-FFF2-40B4-BE49-F238E27FC236}">
                    <a16:creationId xmlns:a16="http://schemas.microsoft.com/office/drawing/2014/main" id="{1D2CC4E3-264F-E44D-8F38-FA206F8A93AF}"/>
                  </a:ext>
                </a:extLst>
              </p14:cNvPr>
              <p14:cNvContentPartPr/>
              <p14:nvPr/>
            </p14:nvContentPartPr>
            <p14:xfrm>
              <a:off x="5680453" y="2520653"/>
              <a:ext cx="153360" cy="127440"/>
            </p14:xfrm>
          </p:contentPart>
        </mc:Choice>
        <mc:Fallback>
          <p:pic>
            <p:nvPicPr>
              <p:cNvPr id="89" name="Inkt 88">
                <a:extLst>
                  <a:ext uri="{FF2B5EF4-FFF2-40B4-BE49-F238E27FC236}">
                    <a16:creationId xmlns:a16="http://schemas.microsoft.com/office/drawing/2014/main" id="{1D2CC4E3-264F-E44D-8F38-FA206F8A93A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49853" y="2490053"/>
                <a:ext cx="2145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0" name="Inkt 90">
                <a:extLst>
                  <a:ext uri="{FF2B5EF4-FFF2-40B4-BE49-F238E27FC236}">
                    <a16:creationId xmlns:a16="http://schemas.microsoft.com/office/drawing/2014/main" id="{ED4127F3-2DB5-8A48-9DFA-B9183A5788BD}"/>
                  </a:ext>
                </a:extLst>
              </p14:cNvPr>
              <p14:cNvContentPartPr/>
              <p14:nvPr/>
            </p14:nvContentPartPr>
            <p14:xfrm>
              <a:off x="4505053" y="2420213"/>
              <a:ext cx="963720" cy="227880"/>
            </p14:xfrm>
          </p:contentPart>
        </mc:Choice>
        <mc:Fallback>
          <p:pic>
            <p:nvPicPr>
              <p:cNvPr id="90" name="Inkt 90">
                <a:extLst>
                  <a:ext uri="{FF2B5EF4-FFF2-40B4-BE49-F238E27FC236}">
                    <a16:creationId xmlns:a16="http://schemas.microsoft.com/office/drawing/2014/main" id="{ED4127F3-2DB5-8A48-9DFA-B9183A5788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74442" y="2389613"/>
                <a:ext cx="1025303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2" name="Inkt 91">
                <a:extLst>
                  <a:ext uri="{FF2B5EF4-FFF2-40B4-BE49-F238E27FC236}">
                    <a16:creationId xmlns:a16="http://schemas.microsoft.com/office/drawing/2014/main" id="{C43579A7-3FEA-FD41-AE95-720B7212DBF5}"/>
                  </a:ext>
                </a:extLst>
              </p14:cNvPr>
              <p14:cNvContentPartPr/>
              <p14:nvPr/>
            </p14:nvContentPartPr>
            <p14:xfrm>
              <a:off x="6156013" y="2488973"/>
              <a:ext cx="471240" cy="100800"/>
            </p14:xfrm>
          </p:contentPart>
        </mc:Choice>
        <mc:Fallback>
          <p:pic>
            <p:nvPicPr>
              <p:cNvPr id="92" name="Inkt 91">
                <a:extLst>
                  <a:ext uri="{FF2B5EF4-FFF2-40B4-BE49-F238E27FC236}">
                    <a16:creationId xmlns:a16="http://schemas.microsoft.com/office/drawing/2014/main" id="{C43579A7-3FEA-FD41-AE95-720B7212DBF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25413" y="2458373"/>
                <a:ext cx="5328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3" name="Inkt 92">
                <a:extLst>
                  <a:ext uri="{FF2B5EF4-FFF2-40B4-BE49-F238E27FC236}">
                    <a16:creationId xmlns:a16="http://schemas.microsoft.com/office/drawing/2014/main" id="{E73AC491-B98E-3A4E-B0C9-FC863F253A6B}"/>
                  </a:ext>
                </a:extLst>
              </p14:cNvPr>
              <p14:cNvContentPartPr/>
              <p14:nvPr/>
            </p14:nvContentPartPr>
            <p14:xfrm>
              <a:off x="6611053" y="2499773"/>
              <a:ext cx="376200" cy="90360"/>
            </p14:xfrm>
          </p:contentPart>
        </mc:Choice>
        <mc:Fallback>
          <p:pic>
            <p:nvPicPr>
              <p:cNvPr id="93" name="Inkt 92">
                <a:extLst>
                  <a:ext uri="{FF2B5EF4-FFF2-40B4-BE49-F238E27FC236}">
                    <a16:creationId xmlns:a16="http://schemas.microsoft.com/office/drawing/2014/main" id="{E73AC491-B98E-3A4E-B0C9-FC863F253A6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80453" y="2468813"/>
                <a:ext cx="4374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4" name="Inkt 93">
                <a:extLst>
                  <a:ext uri="{FF2B5EF4-FFF2-40B4-BE49-F238E27FC236}">
                    <a16:creationId xmlns:a16="http://schemas.microsoft.com/office/drawing/2014/main" id="{9A572EC6-4EB9-6C4A-AA6F-2DA37331D83C}"/>
                  </a:ext>
                </a:extLst>
              </p14:cNvPr>
              <p14:cNvContentPartPr/>
              <p14:nvPr/>
            </p14:nvContentPartPr>
            <p14:xfrm>
              <a:off x="6981493" y="2346773"/>
              <a:ext cx="122040" cy="269640"/>
            </p14:xfrm>
          </p:contentPart>
        </mc:Choice>
        <mc:Fallback>
          <p:pic>
            <p:nvPicPr>
              <p:cNvPr id="94" name="Inkt 93">
                <a:extLst>
                  <a:ext uri="{FF2B5EF4-FFF2-40B4-BE49-F238E27FC236}">
                    <a16:creationId xmlns:a16="http://schemas.microsoft.com/office/drawing/2014/main" id="{9A572EC6-4EB9-6C4A-AA6F-2DA37331D83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50893" y="2316173"/>
                <a:ext cx="18360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5" name="Inkt 94">
                <a:extLst>
                  <a:ext uri="{FF2B5EF4-FFF2-40B4-BE49-F238E27FC236}">
                    <a16:creationId xmlns:a16="http://schemas.microsoft.com/office/drawing/2014/main" id="{8D731445-CECD-3941-8988-70880BBE2EE5}"/>
                  </a:ext>
                </a:extLst>
              </p14:cNvPr>
              <p14:cNvContentPartPr/>
              <p14:nvPr/>
            </p14:nvContentPartPr>
            <p14:xfrm>
              <a:off x="7087333" y="2346053"/>
              <a:ext cx="95760" cy="222480"/>
            </p14:xfrm>
          </p:contentPart>
        </mc:Choice>
        <mc:Fallback>
          <p:pic>
            <p:nvPicPr>
              <p:cNvPr id="95" name="Inkt 94">
                <a:extLst>
                  <a:ext uri="{FF2B5EF4-FFF2-40B4-BE49-F238E27FC236}">
                    <a16:creationId xmlns:a16="http://schemas.microsoft.com/office/drawing/2014/main" id="{8D731445-CECD-3941-8988-70880BBE2EE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56733" y="2315453"/>
                <a:ext cx="1569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EB3B2FBE-5546-2D45-82D1-7CC7D581E33A}"/>
                  </a:ext>
                </a:extLst>
              </p14:cNvPr>
              <p14:cNvContentPartPr/>
              <p14:nvPr/>
            </p14:nvContentPartPr>
            <p14:xfrm>
              <a:off x="7071493" y="2451893"/>
              <a:ext cx="153720" cy="37440"/>
            </p14:xfrm>
          </p:contentPart>
        </mc:Choice>
        <mc:Fallback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EB3B2FBE-5546-2D45-82D1-7CC7D581E33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40893" y="2421293"/>
                <a:ext cx="2152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7" name="Inkt 96">
                <a:extLst>
                  <a:ext uri="{FF2B5EF4-FFF2-40B4-BE49-F238E27FC236}">
                    <a16:creationId xmlns:a16="http://schemas.microsoft.com/office/drawing/2014/main" id="{FC0B35DD-464A-2646-9539-B01482109685}"/>
                  </a:ext>
                </a:extLst>
              </p14:cNvPr>
              <p14:cNvContentPartPr/>
              <p14:nvPr/>
            </p14:nvContentPartPr>
            <p14:xfrm>
              <a:off x="7367773" y="2446853"/>
              <a:ext cx="100800" cy="84960"/>
            </p14:xfrm>
          </p:contentPart>
        </mc:Choice>
        <mc:Fallback>
          <p:pic>
            <p:nvPicPr>
              <p:cNvPr id="97" name="Inkt 96">
                <a:extLst>
                  <a:ext uri="{FF2B5EF4-FFF2-40B4-BE49-F238E27FC236}">
                    <a16:creationId xmlns:a16="http://schemas.microsoft.com/office/drawing/2014/main" id="{FC0B35DD-464A-2646-9539-B0148210968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37173" y="2415893"/>
                <a:ext cx="1623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8" name="Inkt 97">
                <a:extLst>
                  <a:ext uri="{FF2B5EF4-FFF2-40B4-BE49-F238E27FC236}">
                    <a16:creationId xmlns:a16="http://schemas.microsoft.com/office/drawing/2014/main" id="{DD2F3106-535A-B449-948B-54573D923146}"/>
                  </a:ext>
                </a:extLst>
              </p14:cNvPr>
              <p14:cNvContentPartPr/>
              <p14:nvPr/>
            </p14:nvContentPartPr>
            <p14:xfrm>
              <a:off x="7331053" y="2494373"/>
              <a:ext cx="137880" cy="270360"/>
            </p14:xfrm>
          </p:contentPart>
        </mc:Choice>
        <mc:Fallback>
          <p:pic>
            <p:nvPicPr>
              <p:cNvPr id="98" name="Inkt 97">
                <a:extLst>
                  <a:ext uri="{FF2B5EF4-FFF2-40B4-BE49-F238E27FC236}">
                    <a16:creationId xmlns:a16="http://schemas.microsoft.com/office/drawing/2014/main" id="{DD2F3106-535A-B449-948B-54573D92314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00093" y="2463773"/>
                <a:ext cx="1994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9" name="Inkt 98">
                <a:extLst>
                  <a:ext uri="{FF2B5EF4-FFF2-40B4-BE49-F238E27FC236}">
                    <a16:creationId xmlns:a16="http://schemas.microsoft.com/office/drawing/2014/main" id="{56523DF9-47DD-2E41-9FB3-C71020C984B8}"/>
                  </a:ext>
                </a:extLst>
              </p14:cNvPr>
              <p14:cNvContentPartPr/>
              <p14:nvPr/>
            </p14:nvContentPartPr>
            <p14:xfrm>
              <a:off x="7489813" y="2346053"/>
              <a:ext cx="682920" cy="206640"/>
            </p14:xfrm>
          </p:contentPart>
        </mc:Choice>
        <mc:Fallback>
          <p:pic>
            <p:nvPicPr>
              <p:cNvPr id="99" name="Inkt 98">
                <a:extLst>
                  <a:ext uri="{FF2B5EF4-FFF2-40B4-BE49-F238E27FC236}">
                    <a16:creationId xmlns:a16="http://schemas.microsoft.com/office/drawing/2014/main" id="{56523DF9-47DD-2E41-9FB3-C71020C984B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58853" y="2315453"/>
                <a:ext cx="7444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t 99">
                <a:extLst>
                  <a:ext uri="{FF2B5EF4-FFF2-40B4-BE49-F238E27FC236}">
                    <a16:creationId xmlns:a16="http://schemas.microsoft.com/office/drawing/2014/main" id="{4F6580BC-6BCF-2340-B60D-627E88F31E0E}"/>
                  </a:ext>
                </a:extLst>
              </p14:cNvPr>
              <p14:cNvContentPartPr/>
              <p14:nvPr/>
            </p14:nvContentPartPr>
            <p14:xfrm>
              <a:off x="8156533" y="2488973"/>
              <a:ext cx="143280" cy="100800"/>
            </p14:xfrm>
          </p:contentPart>
        </mc:Choice>
        <mc:Fallback>
          <p:pic>
            <p:nvPicPr>
              <p:cNvPr id="100" name="Inkt 99">
                <a:extLst>
                  <a:ext uri="{FF2B5EF4-FFF2-40B4-BE49-F238E27FC236}">
                    <a16:creationId xmlns:a16="http://schemas.microsoft.com/office/drawing/2014/main" id="{4F6580BC-6BCF-2340-B60D-627E88F31E0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25573" y="2458373"/>
                <a:ext cx="2044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1" name="Inkt 100">
                <a:extLst>
                  <a:ext uri="{FF2B5EF4-FFF2-40B4-BE49-F238E27FC236}">
                    <a16:creationId xmlns:a16="http://schemas.microsoft.com/office/drawing/2014/main" id="{11E96F36-447E-2D49-9042-164EAE300803}"/>
                  </a:ext>
                </a:extLst>
              </p14:cNvPr>
              <p14:cNvContentPartPr/>
              <p14:nvPr/>
            </p14:nvContentPartPr>
            <p14:xfrm>
              <a:off x="8394493" y="2359733"/>
              <a:ext cx="1190880" cy="277920"/>
            </p14:xfrm>
          </p:contentPart>
        </mc:Choice>
        <mc:Fallback>
          <p:pic>
            <p:nvPicPr>
              <p:cNvPr id="101" name="Inkt 100">
                <a:extLst>
                  <a:ext uri="{FF2B5EF4-FFF2-40B4-BE49-F238E27FC236}">
                    <a16:creationId xmlns:a16="http://schemas.microsoft.com/office/drawing/2014/main" id="{11E96F36-447E-2D49-9042-164EAE30080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63893" y="2329133"/>
                <a:ext cx="12524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2" name="Inkt 101">
                <a:extLst>
                  <a:ext uri="{FF2B5EF4-FFF2-40B4-BE49-F238E27FC236}">
                    <a16:creationId xmlns:a16="http://schemas.microsoft.com/office/drawing/2014/main" id="{24E6D0E7-C0F6-614E-989F-021C1B6CA0F7}"/>
                  </a:ext>
                </a:extLst>
              </p14:cNvPr>
              <p14:cNvContentPartPr/>
              <p14:nvPr/>
            </p14:nvContentPartPr>
            <p14:xfrm>
              <a:off x="4557973" y="2346053"/>
              <a:ext cx="16200" cy="21600"/>
            </p14:xfrm>
          </p:contentPart>
        </mc:Choice>
        <mc:Fallback>
          <p:pic>
            <p:nvPicPr>
              <p:cNvPr id="102" name="Inkt 101">
                <a:extLst>
                  <a:ext uri="{FF2B5EF4-FFF2-40B4-BE49-F238E27FC236}">
                    <a16:creationId xmlns:a16="http://schemas.microsoft.com/office/drawing/2014/main" id="{24E6D0E7-C0F6-614E-989F-021C1B6CA0F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27373" y="2315453"/>
                <a:ext cx="777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1" name="Inkt 111">
                <a:extLst>
                  <a:ext uri="{FF2B5EF4-FFF2-40B4-BE49-F238E27FC236}">
                    <a16:creationId xmlns:a16="http://schemas.microsoft.com/office/drawing/2014/main" id="{4DB6995F-0B79-D146-85AD-FF717DB784A3}"/>
                  </a:ext>
                </a:extLst>
              </p14:cNvPr>
              <p14:cNvContentPartPr/>
              <p14:nvPr/>
            </p14:nvContentPartPr>
            <p14:xfrm>
              <a:off x="1338853" y="1335533"/>
              <a:ext cx="2224800" cy="1000440"/>
            </p14:xfrm>
          </p:contentPart>
        </mc:Choice>
        <mc:Fallback>
          <p:pic>
            <p:nvPicPr>
              <p:cNvPr id="111" name="Inkt 111">
                <a:extLst>
                  <a:ext uri="{FF2B5EF4-FFF2-40B4-BE49-F238E27FC236}">
                    <a16:creationId xmlns:a16="http://schemas.microsoft.com/office/drawing/2014/main" id="{4DB6995F-0B79-D146-85AD-FF717DB784A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08253" y="1304933"/>
                <a:ext cx="2286000" cy="10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5" name="Inkt 115">
                <a:extLst>
                  <a:ext uri="{FF2B5EF4-FFF2-40B4-BE49-F238E27FC236}">
                    <a16:creationId xmlns:a16="http://schemas.microsoft.com/office/drawing/2014/main" id="{52CB7B44-6DCB-614B-B685-6983F6376D18}"/>
                  </a:ext>
                </a:extLst>
              </p14:cNvPr>
              <p14:cNvContentPartPr/>
              <p14:nvPr/>
            </p14:nvContentPartPr>
            <p14:xfrm>
              <a:off x="716413" y="2922773"/>
              <a:ext cx="360000" cy="413280"/>
            </p14:xfrm>
          </p:contentPart>
        </mc:Choice>
        <mc:Fallback>
          <p:pic>
            <p:nvPicPr>
              <p:cNvPr id="115" name="Inkt 115">
                <a:extLst>
                  <a:ext uri="{FF2B5EF4-FFF2-40B4-BE49-F238E27FC236}">
                    <a16:creationId xmlns:a16="http://schemas.microsoft.com/office/drawing/2014/main" id="{52CB7B44-6DCB-614B-B685-6983F6376D1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5844" y="2892173"/>
                <a:ext cx="421139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5" name="Inkt 165">
                <a:extLst>
                  <a:ext uri="{FF2B5EF4-FFF2-40B4-BE49-F238E27FC236}">
                    <a16:creationId xmlns:a16="http://schemas.microsoft.com/office/drawing/2014/main" id="{CC9B7310-A157-0E43-81AE-C6211E4D98E1}"/>
                  </a:ext>
                </a:extLst>
              </p14:cNvPr>
              <p14:cNvContentPartPr/>
              <p14:nvPr/>
            </p14:nvContentPartPr>
            <p14:xfrm>
              <a:off x="3854173" y="4039493"/>
              <a:ext cx="2170080" cy="317880"/>
            </p14:xfrm>
          </p:contentPart>
        </mc:Choice>
        <mc:Fallback>
          <p:pic>
            <p:nvPicPr>
              <p:cNvPr id="165" name="Inkt 165">
                <a:extLst>
                  <a:ext uri="{FF2B5EF4-FFF2-40B4-BE49-F238E27FC236}">
                    <a16:creationId xmlns:a16="http://schemas.microsoft.com/office/drawing/2014/main" id="{CC9B7310-A157-0E43-81AE-C6211E4D98E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23573" y="4008893"/>
                <a:ext cx="22312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0" name="Inkt 170">
                <a:extLst>
                  <a:ext uri="{FF2B5EF4-FFF2-40B4-BE49-F238E27FC236}">
                    <a16:creationId xmlns:a16="http://schemas.microsoft.com/office/drawing/2014/main" id="{1950D0C9-CE1F-0842-8858-18D5195CACD6}"/>
                  </a:ext>
                </a:extLst>
              </p14:cNvPr>
              <p14:cNvContentPartPr/>
              <p14:nvPr/>
            </p14:nvContentPartPr>
            <p14:xfrm>
              <a:off x="9034933" y="1602293"/>
              <a:ext cx="3074400" cy="601200"/>
            </p14:xfrm>
          </p:contentPart>
        </mc:Choice>
        <mc:Fallback>
          <p:pic>
            <p:nvPicPr>
              <p:cNvPr id="170" name="Inkt 170">
                <a:extLst>
                  <a:ext uri="{FF2B5EF4-FFF2-40B4-BE49-F238E27FC236}">
                    <a16:creationId xmlns:a16="http://schemas.microsoft.com/office/drawing/2014/main" id="{1950D0C9-CE1F-0842-8858-18D5195CACD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03973" y="1571693"/>
                <a:ext cx="313560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0" name="Inkt 190">
                <a:extLst>
                  <a:ext uri="{FF2B5EF4-FFF2-40B4-BE49-F238E27FC236}">
                    <a16:creationId xmlns:a16="http://schemas.microsoft.com/office/drawing/2014/main" id="{5975E3F2-FFC0-854D-950C-E17BAEE2006F}"/>
                  </a:ext>
                </a:extLst>
              </p14:cNvPr>
              <p14:cNvContentPartPr/>
              <p14:nvPr/>
            </p14:nvContentPartPr>
            <p14:xfrm>
              <a:off x="6277693" y="3986573"/>
              <a:ext cx="659880" cy="1625040"/>
            </p14:xfrm>
          </p:contentPart>
        </mc:Choice>
        <mc:Fallback>
          <p:pic>
            <p:nvPicPr>
              <p:cNvPr id="190" name="Inkt 190">
                <a:extLst>
                  <a:ext uri="{FF2B5EF4-FFF2-40B4-BE49-F238E27FC236}">
                    <a16:creationId xmlns:a16="http://schemas.microsoft.com/office/drawing/2014/main" id="{5975E3F2-FFC0-854D-950C-E17BAEE2006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47093" y="3955973"/>
                <a:ext cx="721080" cy="16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2" name="Inkt 191">
                <a:extLst>
                  <a:ext uri="{FF2B5EF4-FFF2-40B4-BE49-F238E27FC236}">
                    <a16:creationId xmlns:a16="http://schemas.microsoft.com/office/drawing/2014/main" id="{E82F44D0-8001-9F4B-8634-771EDE736C64}"/>
                  </a:ext>
                </a:extLst>
              </p14:cNvPr>
              <p14:cNvContentPartPr/>
              <p14:nvPr/>
            </p14:nvContentPartPr>
            <p14:xfrm>
              <a:off x="7360573" y="4489133"/>
              <a:ext cx="116640" cy="84960"/>
            </p14:xfrm>
          </p:contentPart>
        </mc:Choice>
        <mc:Fallback>
          <p:pic>
            <p:nvPicPr>
              <p:cNvPr id="192" name="Inkt 191">
                <a:extLst>
                  <a:ext uri="{FF2B5EF4-FFF2-40B4-BE49-F238E27FC236}">
                    <a16:creationId xmlns:a16="http://schemas.microsoft.com/office/drawing/2014/main" id="{E82F44D0-8001-9F4B-8634-771EDE736C6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29973" y="4458533"/>
                <a:ext cx="1782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3" name="Inkt 192">
                <a:extLst>
                  <a:ext uri="{FF2B5EF4-FFF2-40B4-BE49-F238E27FC236}">
                    <a16:creationId xmlns:a16="http://schemas.microsoft.com/office/drawing/2014/main" id="{5844E541-5B8D-4C4C-AAFF-42ED22A299CB}"/>
                  </a:ext>
                </a:extLst>
              </p14:cNvPr>
              <p14:cNvContentPartPr/>
              <p14:nvPr/>
            </p14:nvContentPartPr>
            <p14:xfrm>
              <a:off x="7455613" y="4362413"/>
              <a:ext cx="26640" cy="5760"/>
            </p14:xfrm>
          </p:contentPart>
        </mc:Choice>
        <mc:Fallback>
          <p:pic>
            <p:nvPicPr>
              <p:cNvPr id="193" name="Inkt 192">
                <a:extLst>
                  <a:ext uri="{FF2B5EF4-FFF2-40B4-BE49-F238E27FC236}">
                    <a16:creationId xmlns:a16="http://schemas.microsoft.com/office/drawing/2014/main" id="{5844E541-5B8D-4C4C-AAFF-42ED22A299C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25013" y="4331453"/>
                <a:ext cx="88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4" name="Inkt 193">
                <a:extLst>
                  <a:ext uri="{FF2B5EF4-FFF2-40B4-BE49-F238E27FC236}">
                    <a16:creationId xmlns:a16="http://schemas.microsoft.com/office/drawing/2014/main" id="{E4184F85-3EC9-BC45-B14D-128760FEBBFB}"/>
                  </a:ext>
                </a:extLst>
              </p14:cNvPr>
              <p14:cNvContentPartPr/>
              <p14:nvPr/>
            </p14:nvContentPartPr>
            <p14:xfrm>
              <a:off x="7667293" y="4457453"/>
              <a:ext cx="164520" cy="132480"/>
            </p14:xfrm>
          </p:contentPart>
        </mc:Choice>
        <mc:Fallback>
          <p:pic>
            <p:nvPicPr>
              <p:cNvPr id="194" name="Inkt 193">
                <a:extLst>
                  <a:ext uri="{FF2B5EF4-FFF2-40B4-BE49-F238E27FC236}">
                    <a16:creationId xmlns:a16="http://schemas.microsoft.com/office/drawing/2014/main" id="{E4184F85-3EC9-BC45-B14D-128760FEBBF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36693" y="4426853"/>
                <a:ext cx="2257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5" name="Inkt 194">
                <a:extLst>
                  <a:ext uri="{FF2B5EF4-FFF2-40B4-BE49-F238E27FC236}">
                    <a16:creationId xmlns:a16="http://schemas.microsoft.com/office/drawing/2014/main" id="{5D6DEF6A-2221-3E42-ABCE-193917E8A6BA}"/>
                  </a:ext>
                </a:extLst>
              </p14:cNvPr>
              <p14:cNvContentPartPr/>
              <p14:nvPr/>
            </p14:nvContentPartPr>
            <p14:xfrm>
              <a:off x="7990213" y="4484093"/>
              <a:ext cx="344160" cy="100800"/>
            </p14:xfrm>
          </p:contentPart>
        </mc:Choice>
        <mc:Fallback>
          <p:pic>
            <p:nvPicPr>
              <p:cNvPr id="195" name="Inkt 194">
                <a:extLst>
                  <a:ext uri="{FF2B5EF4-FFF2-40B4-BE49-F238E27FC236}">
                    <a16:creationId xmlns:a16="http://schemas.microsoft.com/office/drawing/2014/main" id="{5D6DEF6A-2221-3E42-ABCE-193917E8A6B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59613" y="4453133"/>
                <a:ext cx="4057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6" name="Inkt 195">
                <a:extLst>
                  <a:ext uri="{FF2B5EF4-FFF2-40B4-BE49-F238E27FC236}">
                    <a16:creationId xmlns:a16="http://schemas.microsoft.com/office/drawing/2014/main" id="{8E5145E3-D14F-D146-AB69-2E36C2A27E32}"/>
                  </a:ext>
                </a:extLst>
              </p14:cNvPr>
              <p14:cNvContentPartPr/>
              <p14:nvPr/>
            </p14:nvContentPartPr>
            <p14:xfrm>
              <a:off x="8614813" y="4457453"/>
              <a:ext cx="344160" cy="127440"/>
            </p14:xfrm>
          </p:contentPart>
        </mc:Choice>
        <mc:Fallback>
          <p:pic>
            <p:nvPicPr>
              <p:cNvPr id="196" name="Inkt 195">
                <a:extLst>
                  <a:ext uri="{FF2B5EF4-FFF2-40B4-BE49-F238E27FC236}">
                    <a16:creationId xmlns:a16="http://schemas.microsoft.com/office/drawing/2014/main" id="{8E5145E3-D14F-D146-AB69-2E36C2A27E3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583853" y="4426853"/>
                <a:ext cx="4057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4" name="Inkt 204">
                <a:extLst>
                  <a:ext uri="{FF2B5EF4-FFF2-40B4-BE49-F238E27FC236}">
                    <a16:creationId xmlns:a16="http://schemas.microsoft.com/office/drawing/2014/main" id="{B81CC492-F08A-D24D-8009-4DEE1FADFDC1}"/>
                  </a:ext>
                </a:extLst>
              </p14:cNvPr>
              <p14:cNvContentPartPr/>
              <p14:nvPr/>
            </p14:nvContentPartPr>
            <p14:xfrm>
              <a:off x="9212773" y="4293653"/>
              <a:ext cx="1047960" cy="518760"/>
            </p14:xfrm>
          </p:contentPart>
        </mc:Choice>
        <mc:Fallback>
          <p:pic>
            <p:nvPicPr>
              <p:cNvPr id="204" name="Inkt 204">
                <a:extLst>
                  <a:ext uri="{FF2B5EF4-FFF2-40B4-BE49-F238E27FC236}">
                    <a16:creationId xmlns:a16="http://schemas.microsoft.com/office/drawing/2014/main" id="{B81CC492-F08A-D24D-8009-4DEE1FADFDC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181813" y="4262714"/>
                <a:ext cx="1109520" cy="579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6" name="Inkt 205">
                <a:extLst>
                  <a:ext uri="{FF2B5EF4-FFF2-40B4-BE49-F238E27FC236}">
                    <a16:creationId xmlns:a16="http://schemas.microsoft.com/office/drawing/2014/main" id="{022CC66C-E4EB-324D-81AB-39F5BA621506}"/>
                  </a:ext>
                </a:extLst>
              </p14:cNvPr>
              <p14:cNvContentPartPr/>
              <p14:nvPr/>
            </p14:nvContentPartPr>
            <p14:xfrm>
              <a:off x="10403293" y="4531613"/>
              <a:ext cx="153720" cy="122040"/>
            </p14:xfrm>
          </p:contentPart>
        </mc:Choice>
        <mc:Fallback>
          <p:pic>
            <p:nvPicPr>
              <p:cNvPr id="206" name="Inkt 205">
                <a:extLst>
                  <a:ext uri="{FF2B5EF4-FFF2-40B4-BE49-F238E27FC236}">
                    <a16:creationId xmlns:a16="http://schemas.microsoft.com/office/drawing/2014/main" id="{022CC66C-E4EB-324D-81AB-39F5BA62150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72693" y="4501013"/>
                <a:ext cx="215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7" name="Inkt 206">
                <a:extLst>
                  <a:ext uri="{FF2B5EF4-FFF2-40B4-BE49-F238E27FC236}">
                    <a16:creationId xmlns:a16="http://schemas.microsoft.com/office/drawing/2014/main" id="{F26AD5B4-BA3E-284E-AD1F-BE9B0D525421}"/>
                  </a:ext>
                </a:extLst>
              </p14:cNvPr>
              <p14:cNvContentPartPr/>
              <p14:nvPr/>
            </p14:nvContentPartPr>
            <p14:xfrm>
              <a:off x="10762933" y="4441613"/>
              <a:ext cx="164520" cy="201600"/>
            </p14:xfrm>
          </p:contentPart>
        </mc:Choice>
        <mc:Fallback>
          <p:pic>
            <p:nvPicPr>
              <p:cNvPr id="207" name="Inkt 206">
                <a:extLst>
                  <a:ext uri="{FF2B5EF4-FFF2-40B4-BE49-F238E27FC236}">
                    <a16:creationId xmlns:a16="http://schemas.microsoft.com/office/drawing/2014/main" id="{F26AD5B4-BA3E-284E-AD1F-BE9B0D52542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732333" y="4411013"/>
                <a:ext cx="2257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8" name="Inkt 207">
                <a:extLst>
                  <a:ext uri="{FF2B5EF4-FFF2-40B4-BE49-F238E27FC236}">
                    <a16:creationId xmlns:a16="http://schemas.microsoft.com/office/drawing/2014/main" id="{1773D28D-FFB4-9846-B028-986F7D2BBFD2}"/>
                  </a:ext>
                </a:extLst>
              </p14:cNvPr>
              <p14:cNvContentPartPr/>
              <p14:nvPr/>
            </p14:nvContentPartPr>
            <p14:xfrm>
              <a:off x="7413493" y="4997093"/>
              <a:ext cx="100440" cy="74520"/>
            </p14:xfrm>
          </p:contentPart>
        </mc:Choice>
        <mc:Fallback>
          <p:pic>
            <p:nvPicPr>
              <p:cNvPr id="208" name="Inkt 207">
                <a:extLst>
                  <a:ext uri="{FF2B5EF4-FFF2-40B4-BE49-F238E27FC236}">
                    <a16:creationId xmlns:a16="http://schemas.microsoft.com/office/drawing/2014/main" id="{1773D28D-FFB4-9846-B028-986F7D2BBFD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82893" y="4966493"/>
                <a:ext cx="1616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9" name="Inkt 208">
                <a:extLst>
                  <a:ext uri="{FF2B5EF4-FFF2-40B4-BE49-F238E27FC236}">
                    <a16:creationId xmlns:a16="http://schemas.microsoft.com/office/drawing/2014/main" id="{070E743F-24EB-7140-A86C-888FDEAA4D73}"/>
                  </a:ext>
                </a:extLst>
              </p14:cNvPr>
              <p14:cNvContentPartPr/>
              <p14:nvPr/>
            </p14:nvContentPartPr>
            <p14:xfrm>
              <a:off x="7572253" y="4843733"/>
              <a:ext cx="137880" cy="196200"/>
            </p14:xfrm>
          </p:contentPart>
        </mc:Choice>
        <mc:Fallback>
          <p:pic>
            <p:nvPicPr>
              <p:cNvPr id="209" name="Inkt 208">
                <a:extLst>
                  <a:ext uri="{FF2B5EF4-FFF2-40B4-BE49-F238E27FC236}">
                    <a16:creationId xmlns:a16="http://schemas.microsoft.com/office/drawing/2014/main" id="{070E743F-24EB-7140-A86C-888FDEAA4D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41653" y="4813133"/>
                <a:ext cx="1994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0" name="Inkt 209">
                <a:extLst>
                  <a:ext uri="{FF2B5EF4-FFF2-40B4-BE49-F238E27FC236}">
                    <a16:creationId xmlns:a16="http://schemas.microsoft.com/office/drawing/2014/main" id="{DCC01F6A-A94A-FC40-83CA-4E221B674AE5}"/>
                  </a:ext>
                </a:extLst>
              </p14:cNvPr>
              <p14:cNvContentPartPr/>
              <p14:nvPr/>
            </p14:nvContentPartPr>
            <p14:xfrm>
              <a:off x="7678093" y="4970813"/>
              <a:ext cx="312480" cy="116640"/>
            </p14:xfrm>
          </p:contentPart>
        </mc:Choice>
        <mc:Fallback>
          <p:pic>
            <p:nvPicPr>
              <p:cNvPr id="210" name="Inkt 209">
                <a:extLst>
                  <a:ext uri="{FF2B5EF4-FFF2-40B4-BE49-F238E27FC236}">
                    <a16:creationId xmlns:a16="http://schemas.microsoft.com/office/drawing/2014/main" id="{DCC01F6A-A94A-FC40-83CA-4E221B674AE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47493" y="4940213"/>
                <a:ext cx="3740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1" name="Inkt 210">
                <a:extLst>
                  <a:ext uri="{FF2B5EF4-FFF2-40B4-BE49-F238E27FC236}">
                    <a16:creationId xmlns:a16="http://schemas.microsoft.com/office/drawing/2014/main" id="{D36623A5-2F9D-4345-9B20-97E39380F64D}"/>
                  </a:ext>
                </a:extLst>
              </p14:cNvPr>
              <p14:cNvContentPartPr/>
              <p14:nvPr/>
            </p14:nvContentPartPr>
            <p14:xfrm>
              <a:off x="8127733" y="4839053"/>
              <a:ext cx="344160" cy="232560"/>
            </p14:xfrm>
          </p:contentPart>
        </mc:Choice>
        <mc:Fallback>
          <p:pic>
            <p:nvPicPr>
              <p:cNvPr id="211" name="Inkt 210">
                <a:extLst>
                  <a:ext uri="{FF2B5EF4-FFF2-40B4-BE49-F238E27FC236}">
                    <a16:creationId xmlns:a16="http://schemas.microsoft.com/office/drawing/2014/main" id="{D36623A5-2F9D-4345-9B20-97E39380F64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97133" y="4808453"/>
                <a:ext cx="4057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2" name="Inkt 211">
                <a:extLst>
                  <a:ext uri="{FF2B5EF4-FFF2-40B4-BE49-F238E27FC236}">
                    <a16:creationId xmlns:a16="http://schemas.microsoft.com/office/drawing/2014/main" id="{7631D318-E35D-E44A-84D1-48318F4C3F9E}"/>
                  </a:ext>
                </a:extLst>
              </p14:cNvPr>
              <p14:cNvContentPartPr/>
              <p14:nvPr/>
            </p14:nvContentPartPr>
            <p14:xfrm>
              <a:off x="8487733" y="4992053"/>
              <a:ext cx="127440" cy="63720"/>
            </p14:xfrm>
          </p:contentPart>
        </mc:Choice>
        <mc:Fallback>
          <p:pic>
            <p:nvPicPr>
              <p:cNvPr id="212" name="Inkt 211">
                <a:extLst>
                  <a:ext uri="{FF2B5EF4-FFF2-40B4-BE49-F238E27FC236}">
                    <a16:creationId xmlns:a16="http://schemas.microsoft.com/office/drawing/2014/main" id="{7631D318-E35D-E44A-84D1-48318F4C3F9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57133" y="4961453"/>
                <a:ext cx="188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3" name="Inkt 212">
                <a:extLst>
                  <a:ext uri="{FF2B5EF4-FFF2-40B4-BE49-F238E27FC236}">
                    <a16:creationId xmlns:a16="http://schemas.microsoft.com/office/drawing/2014/main" id="{7A7BE00D-EDDB-654F-811C-FE49AD911676}"/>
                  </a:ext>
                </a:extLst>
              </p14:cNvPr>
              <p14:cNvContentPartPr/>
              <p14:nvPr/>
            </p14:nvContentPartPr>
            <p14:xfrm>
              <a:off x="8461093" y="4997093"/>
              <a:ext cx="296640" cy="249120"/>
            </p14:xfrm>
          </p:contentPart>
        </mc:Choice>
        <mc:Fallback>
          <p:pic>
            <p:nvPicPr>
              <p:cNvPr id="213" name="Inkt 212">
                <a:extLst>
                  <a:ext uri="{FF2B5EF4-FFF2-40B4-BE49-F238E27FC236}">
                    <a16:creationId xmlns:a16="http://schemas.microsoft.com/office/drawing/2014/main" id="{7A7BE00D-EDDB-654F-811C-FE49AD91167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30493" y="4966493"/>
                <a:ext cx="3582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4" name="Inkt 224">
                <a:extLst>
                  <a:ext uri="{FF2B5EF4-FFF2-40B4-BE49-F238E27FC236}">
                    <a16:creationId xmlns:a16="http://schemas.microsoft.com/office/drawing/2014/main" id="{DF563B08-468A-2C46-A5BC-009283EE9325}"/>
                  </a:ext>
                </a:extLst>
              </p14:cNvPr>
              <p14:cNvContentPartPr/>
              <p14:nvPr/>
            </p14:nvContentPartPr>
            <p14:xfrm>
              <a:off x="8996413" y="4902773"/>
              <a:ext cx="1004760" cy="401040"/>
            </p14:xfrm>
          </p:contentPart>
        </mc:Choice>
        <mc:Fallback>
          <p:pic>
            <p:nvPicPr>
              <p:cNvPr id="224" name="Inkt 224">
                <a:extLst>
                  <a:ext uri="{FF2B5EF4-FFF2-40B4-BE49-F238E27FC236}">
                    <a16:creationId xmlns:a16="http://schemas.microsoft.com/office/drawing/2014/main" id="{DF563B08-468A-2C46-A5BC-009283EE932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65464" y="4871841"/>
                <a:ext cx="1066298" cy="462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6" name="Inkt 225">
                <a:extLst>
                  <a:ext uri="{FF2B5EF4-FFF2-40B4-BE49-F238E27FC236}">
                    <a16:creationId xmlns:a16="http://schemas.microsoft.com/office/drawing/2014/main" id="{D598128A-01E6-C448-9DCE-5B79B9D656E5}"/>
                  </a:ext>
                </a:extLst>
              </p14:cNvPr>
              <p14:cNvContentPartPr/>
              <p14:nvPr/>
            </p14:nvContentPartPr>
            <p14:xfrm>
              <a:off x="3936973" y="5658773"/>
              <a:ext cx="63720" cy="148680"/>
            </p14:xfrm>
          </p:contentPart>
        </mc:Choice>
        <mc:Fallback>
          <p:pic>
            <p:nvPicPr>
              <p:cNvPr id="226" name="Inkt 225">
                <a:extLst>
                  <a:ext uri="{FF2B5EF4-FFF2-40B4-BE49-F238E27FC236}">
                    <a16:creationId xmlns:a16="http://schemas.microsoft.com/office/drawing/2014/main" id="{D598128A-01E6-C448-9DCE-5B79B9D656E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06013" y="5628173"/>
                <a:ext cx="1252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7" name="Inkt 226">
                <a:extLst>
                  <a:ext uri="{FF2B5EF4-FFF2-40B4-BE49-F238E27FC236}">
                    <a16:creationId xmlns:a16="http://schemas.microsoft.com/office/drawing/2014/main" id="{BECB5A74-4F58-8043-A0E8-871A2132E3E3}"/>
                  </a:ext>
                </a:extLst>
              </p14:cNvPr>
              <p14:cNvContentPartPr/>
              <p14:nvPr/>
            </p14:nvContentPartPr>
            <p14:xfrm>
              <a:off x="3857413" y="5600453"/>
              <a:ext cx="257400" cy="53280"/>
            </p14:xfrm>
          </p:contentPart>
        </mc:Choice>
        <mc:Fallback>
          <p:pic>
            <p:nvPicPr>
              <p:cNvPr id="227" name="Inkt 226">
                <a:extLst>
                  <a:ext uri="{FF2B5EF4-FFF2-40B4-BE49-F238E27FC236}">
                    <a16:creationId xmlns:a16="http://schemas.microsoft.com/office/drawing/2014/main" id="{BECB5A74-4F58-8043-A0E8-871A2132E3E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26813" y="5569853"/>
                <a:ext cx="318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8" name="Inkt 227">
                <a:extLst>
                  <a:ext uri="{FF2B5EF4-FFF2-40B4-BE49-F238E27FC236}">
                    <a16:creationId xmlns:a16="http://schemas.microsoft.com/office/drawing/2014/main" id="{3914DADD-BEFA-DC4B-A1B1-8403148AB4D3}"/>
                  </a:ext>
                </a:extLst>
              </p14:cNvPr>
              <p14:cNvContentPartPr/>
              <p14:nvPr/>
            </p14:nvContentPartPr>
            <p14:xfrm>
              <a:off x="3788653" y="5817533"/>
              <a:ext cx="233280" cy="32040"/>
            </p14:xfrm>
          </p:contentPart>
        </mc:Choice>
        <mc:Fallback>
          <p:pic>
            <p:nvPicPr>
              <p:cNvPr id="228" name="Inkt 227">
                <a:extLst>
                  <a:ext uri="{FF2B5EF4-FFF2-40B4-BE49-F238E27FC236}">
                    <a16:creationId xmlns:a16="http://schemas.microsoft.com/office/drawing/2014/main" id="{3914DADD-BEFA-DC4B-A1B1-8403148AB4D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58053" y="5786933"/>
                <a:ext cx="294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9" name="Inkt 228">
                <a:extLst>
                  <a:ext uri="{FF2B5EF4-FFF2-40B4-BE49-F238E27FC236}">
                    <a16:creationId xmlns:a16="http://schemas.microsoft.com/office/drawing/2014/main" id="{B9021854-1B1F-7D4C-83BC-316DE19B9E83}"/>
                  </a:ext>
                </a:extLst>
              </p14:cNvPr>
              <p14:cNvContentPartPr/>
              <p14:nvPr/>
            </p14:nvContentPartPr>
            <p14:xfrm>
              <a:off x="4084933" y="5537093"/>
              <a:ext cx="169560" cy="270360"/>
            </p14:xfrm>
          </p:contentPart>
        </mc:Choice>
        <mc:Fallback>
          <p:pic>
            <p:nvPicPr>
              <p:cNvPr id="229" name="Inkt 228">
                <a:extLst>
                  <a:ext uri="{FF2B5EF4-FFF2-40B4-BE49-F238E27FC236}">
                    <a16:creationId xmlns:a16="http://schemas.microsoft.com/office/drawing/2014/main" id="{B9021854-1B1F-7D4C-83BC-316DE19B9E8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54333" y="5506493"/>
                <a:ext cx="2311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0" name="Inkt 229">
                <a:extLst>
                  <a:ext uri="{FF2B5EF4-FFF2-40B4-BE49-F238E27FC236}">
                    <a16:creationId xmlns:a16="http://schemas.microsoft.com/office/drawing/2014/main" id="{40A00356-BA08-9048-99C8-505C8E1DB234}"/>
                  </a:ext>
                </a:extLst>
              </p14:cNvPr>
              <p14:cNvContentPartPr/>
              <p14:nvPr/>
            </p14:nvContentPartPr>
            <p14:xfrm>
              <a:off x="4238293" y="5611253"/>
              <a:ext cx="106200" cy="53280"/>
            </p14:xfrm>
          </p:contentPart>
        </mc:Choice>
        <mc:Fallback>
          <p:pic>
            <p:nvPicPr>
              <p:cNvPr id="230" name="Inkt 229">
                <a:extLst>
                  <a:ext uri="{FF2B5EF4-FFF2-40B4-BE49-F238E27FC236}">
                    <a16:creationId xmlns:a16="http://schemas.microsoft.com/office/drawing/2014/main" id="{40A00356-BA08-9048-99C8-505C8E1DB2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07693" y="5580293"/>
                <a:ext cx="1674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1" name="Inkt 230">
                <a:extLst>
                  <a:ext uri="{FF2B5EF4-FFF2-40B4-BE49-F238E27FC236}">
                    <a16:creationId xmlns:a16="http://schemas.microsoft.com/office/drawing/2014/main" id="{C29A8C5B-9914-ED4E-BCAB-5D6DE72352D3}"/>
                  </a:ext>
                </a:extLst>
              </p14:cNvPr>
              <p14:cNvContentPartPr/>
              <p14:nvPr/>
            </p14:nvContentPartPr>
            <p14:xfrm>
              <a:off x="4222453" y="5727533"/>
              <a:ext cx="428400" cy="90360"/>
            </p14:xfrm>
          </p:contentPart>
        </mc:Choice>
        <mc:Fallback>
          <p:pic>
            <p:nvPicPr>
              <p:cNvPr id="231" name="Inkt 230">
                <a:extLst>
                  <a:ext uri="{FF2B5EF4-FFF2-40B4-BE49-F238E27FC236}">
                    <a16:creationId xmlns:a16="http://schemas.microsoft.com/office/drawing/2014/main" id="{C29A8C5B-9914-ED4E-BCAB-5D6DE72352D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91853" y="5696933"/>
                <a:ext cx="4896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2" name="Inkt 231">
                <a:extLst>
                  <a:ext uri="{FF2B5EF4-FFF2-40B4-BE49-F238E27FC236}">
                    <a16:creationId xmlns:a16="http://schemas.microsoft.com/office/drawing/2014/main" id="{CE452EFC-C939-944E-8A3F-BEE7795359CA}"/>
                  </a:ext>
                </a:extLst>
              </p14:cNvPr>
              <p14:cNvContentPartPr/>
              <p14:nvPr/>
            </p14:nvContentPartPr>
            <p14:xfrm>
              <a:off x="4635373" y="5605853"/>
              <a:ext cx="317880" cy="196200"/>
            </p14:xfrm>
          </p:contentPart>
        </mc:Choice>
        <mc:Fallback>
          <p:pic>
            <p:nvPicPr>
              <p:cNvPr id="232" name="Inkt 231">
                <a:extLst>
                  <a:ext uri="{FF2B5EF4-FFF2-40B4-BE49-F238E27FC236}">
                    <a16:creationId xmlns:a16="http://schemas.microsoft.com/office/drawing/2014/main" id="{CE452EFC-C939-944E-8A3F-BEE7795359C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604773" y="5575253"/>
                <a:ext cx="3790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3" name="Inkt 232">
                <a:extLst>
                  <a:ext uri="{FF2B5EF4-FFF2-40B4-BE49-F238E27FC236}">
                    <a16:creationId xmlns:a16="http://schemas.microsoft.com/office/drawing/2014/main" id="{7A2CBBC4-2C1A-1749-96C8-B573F243CFF8}"/>
                  </a:ext>
                </a:extLst>
              </p14:cNvPr>
              <p14:cNvContentPartPr/>
              <p14:nvPr/>
            </p14:nvContentPartPr>
            <p14:xfrm>
              <a:off x="5005813" y="5732933"/>
              <a:ext cx="63720" cy="90360"/>
            </p14:xfrm>
          </p:contentPart>
        </mc:Choice>
        <mc:Fallback>
          <p:pic>
            <p:nvPicPr>
              <p:cNvPr id="233" name="Inkt 232">
                <a:extLst>
                  <a:ext uri="{FF2B5EF4-FFF2-40B4-BE49-F238E27FC236}">
                    <a16:creationId xmlns:a16="http://schemas.microsoft.com/office/drawing/2014/main" id="{7A2CBBC4-2C1A-1749-96C8-B573F243CFF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75213" y="5701973"/>
                <a:ext cx="1252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4" name="Inkt 233">
                <a:extLst>
                  <a:ext uri="{FF2B5EF4-FFF2-40B4-BE49-F238E27FC236}">
                    <a16:creationId xmlns:a16="http://schemas.microsoft.com/office/drawing/2014/main" id="{2ECA1386-F634-E443-99EB-3C61C04268FF}"/>
                  </a:ext>
                </a:extLst>
              </p14:cNvPr>
              <p14:cNvContentPartPr/>
              <p14:nvPr/>
            </p14:nvContentPartPr>
            <p14:xfrm>
              <a:off x="5111653" y="5737973"/>
              <a:ext cx="751680" cy="127440"/>
            </p14:xfrm>
          </p:contentPart>
        </mc:Choice>
        <mc:Fallback>
          <p:pic>
            <p:nvPicPr>
              <p:cNvPr id="234" name="Inkt 233">
                <a:extLst>
                  <a:ext uri="{FF2B5EF4-FFF2-40B4-BE49-F238E27FC236}">
                    <a16:creationId xmlns:a16="http://schemas.microsoft.com/office/drawing/2014/main" id="{2ECA1386-F634-E443-99EB-3C61C04268F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81053" y="5707373"/>
                <a:ext cx="8132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5" name="Inkt 234">
                <a:extLst>
                  <a:ext uri="{FF2B5EF4-FFF2-40B4-BE49-F238E27FC236}">
                    <a16:creationId xmlns:a16="http://schemas.microsoft.com/office/drawing/2014/main" id="{5582F13A-E617-9A47-8C5F-C522E08D1274}"/>
                  </a:ext>
                </a:extLst>
              </p14:cNvPr>
              <p14:cNvContentPartPr/>
              <p14:nvPr/>
            </p14:nvContentPartPr>
            <p14:xfrm>
              <a:off x="5243773" y="5595053"/>
              <a:ext cx="10800" cy="16200"/>
            </p14:xfrm>
          </p:contentPart>
        </mc:Choice>
        <mc:Fallback>
          <p:pic>
            <p:nvPicPr>
              <p:cNvPr id="235" name="Inkt 234">
                <a:extLst>
                  <a:ext uri="{FF2B5EF4-FFF2-40B4-BE49-F238E27FC236}">
                    <a16:creationId xmlns:a16="http://schemas.microsoft.com/office/drawing/2014/main" id="{5582F13A-E617-9A47-8C5F-C522E08D127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13173" y="5564453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36" name="Inkt 235">
                <a:extLst>
                  <a:ext uri="{FF2B5EF4-FFF2-40B4-BE49-F238E27FC236}">
                    <a16:creationId xmlns:a16="http://schemas.microsoft.com/office/drawing/2014/main" id="{D6A3DD8C-6357-E346-896D-B659AC87F869}"/>
                  </a:ext>
                </a:extLst>
              </p14:cNvPr>
              <p14:cNvContentPartPr/>
              <p14:nvPr/>
            </p14:nvContentPartPr>
            <p14:xfrm>
              <a:off x="5884213" y="5907533"/>
              <a:ext cx="5760" cy="5760"/>
            </p14:xfrm>
          </p:contentPart>
        </mc:Choice>
        <mc:Fallback>
          <p:pic>
            <p:nvPicPr>
              <p:cNvPr id="236" name="Inkt 235">
                <a:extLst>
                  <a:ext uri="{FF2B5EF4-FFF2-40B4-BE49-F238E27FC236}">
                    <a16:creationId xmlns:a16="http://schemas.microsoft.com/office/drawing/2014/main" id="{D6A3DD8C-6357-E346-896D-B659AC87F86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53613" y="5876933"/>
                <a:ext cx="6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37" name="Inkt 236">
                <a:extLst>
                  <a:ext uri="{FF2B5EF4-FFF2-40B4-BE49-F238E27FC236}">
                    <a16:creationId xmlns:a16="http://schemas.microsoft.com/office/drawing/2014/main" id="{AB9EEAE8-08DC-734D-8F59-6B7E1A8855A4}"/>
                  </a:ext>
                </a:extLst>
              </p14:cNvPr>
              <p14:cNvContentPartPr/>
              <p14:nvPr/>
            </p14:nvContentPartPr>
            <p14:xfrm>
              <a:off x="6159253" y="5732933"/>
              <a:ext cx="847080" cy="196200"/>
            </p14:xfrm>
          </p:contentPart>
        </mc:Choice>
        <mc:Fallback>
          <p:pic>
            <p:nvPicPr>
              <p:cNvPr id="237" name="Inkt 236">
                <a:extLst>
                  <a:ext uri="{FF2B5EF4-FFF2-40B4-BE49-F238E27FC236}">
                    <a16:creationId xmlns:a16="http://schemas.microsoft.com/office/drawing/2014/main" id="{AB9EEAE8-08DC-734D-8F59-6B7E1A8855A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128653" y="5701973"/>
                <a:ext cx="9082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38" name="Inkt 237">
                <a:extLst>
                  <a:ext uri="{FF2B5EF4-FFF2-40B4-BE49-F238E27FC236}">
                    <a16:creationId xmlns:a16="http://schemas.microsoft.com/office/drawing/2014/main" id="{09F66613-258A-C44C-A431-C55343577727}"/>
                  </a:ext>
                </a:extLst>
              </p14:cNvPr>
              <p14:cNvContentPartPr/>
              <p14:nvPr/>
            </p14:nvContentPartPr>
            <p14:xfrm>
              <a:off x="6550933" y="5753813"/>
              <a:ext cx="10800" cy="10800"/>
            </p14:xfrm>
          </p:contentPart>
        </mc:Choice>
        <mc:Fallback>
          <p:pic>
            <p:nvPicPr>
              <p:cNvPr id="238" name="Inkt 237">
                <a:extLst>
                  <a:ext uri="{FF2B5EF4-FFF2-40B4-BE49-F238E27FC236}">
                    <a16:creationId xmlns:a16="http://schemas.microsoft.com/office/drawing/2014/main" id="{09F66613-258A-C44C-A431-C5534357772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20333" y="5723213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9" name="Inkt 238">
                <a:extLst>
                  <a:ext uri="{FF2B5EF4-FFF2-40B4-BE49-F238E27FC236}">
                    <a16:creationId xmlns:a16="http://schemas.microsoft.com/office/drawing/2014/main" id="{BB937B52-131E-7D4A-80F5-4EDDC003E734}"/>
                  </a:ext>
                </a:extLst>
              </p14:cNvPr>
              <p14:cNvContentPartPr/>
              <p14:nvPr/>
            </p14:nvContentPartPr>
            <p14:xfrm>
              <a:off x="7095973" y="5632133"/>
              <a:ext cx="317880" cy="270360"/>
            </p14:xfrm>
          </p:contentPart>
        </mc:Choice>
        <mc:Fallback>
          <p:pic>
            <p:nvPicPr>
              <p:cNvPr id="239" name="Inkt 238">
                <a:extLst>
                  <a:ext uri="{FF2B5EF4-FFF2-40B4-BE49-F238E27FC236}">
                    <a16:creationId xmlns:a16="http://schemas.microsoft.com/office/drawing/2014/main" id="{BB937B52-131E-7D4A-80F5-4EDDC003E73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065373" y="5601533"/>
                <a:ext cx="3790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40" name="Inkt 239">
                <a:extLst>
                  <a:ext uri="{FF2B5EF4-FFF2-40B4-BE49-F238E27FC236}">
                    <a16:creationId xmlns:a16="http://schemas.microsoft.com/office/drawing/2014/main" id="{5287C046-B1B2-0040-82CC-44379FCD76C0}"/>
                  </a:ext>
                </a:extLst>
              </p14:cNvPr>
              <p14:cNvContentPartPr/>
              <p14:nvPr/>
            </p14:nvContentPartPr>
            <p14:xfrm>
              <a:off x="7418893" y="5790893"/>
              <a:ext cx="365400" cy="111600"/>
            </p14:xfrm>
          </p:contentPart>
        </mc:Choice>
        <mc:Fallback>
          <p:pic>
            <p:nvPicPr>
              <p:cNvPr id="240" name="Inkt 239">
                <a:extLst>
                  <a:ext uri="{FF2B5EF4-FFF2-40B4-BE49-F238E27FC236}">
                    <a16:creationId xmlns:a16="http://schemas.microsoft.com/office/drawing/2014/main" id="{5287C046-B1B2-0040-82CC-44379FCD76C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387933" y="5760293"/>
                <a:ext cx="426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41" name="Inkt 240">
                <a:extLst>
                  <a:ext uri="{FF2B5EF4-FFF2-40B4-BE49-F238E27FC236}">
                    <a16:creationId xmlns:a16="http://schemas.microsoft.com/office/drawing/2014/main" id="{AC2186F1-E7D4-6743-9A82-A1F9F6DBD419}"/>
                  </a:ext>
                </a:extLst>
              </p14:cNvPr>
              <p14:cNvContentPartPr/>
              <p14:nvPr/>
            </p14:nvContentPartPr>
            <p14:xfrm>
              <a:off x="7630573" y="5801693"/>
              <a:ext cx="153720" cy="339120"/>
            </p14:xfrm>
          </p:contentPart>
        </mc:Choice>
        <mc:Fallback>
          <p:pic>
            <p:nvPicPr>
              <p:cNvPr id="241" name="Inkt 240">
                <a:extLst>
                  <a:ext uri="{FF2B5EF4-FFF2-40B4-BE49-F238E27FC236}">
                    <a16:creationId xmlns:a16="http://schemas.microsoft.com/office/drawing/2014/main" id="{AC2186F1-E7D4-6743-9A82-A1F9F6DBD41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99613" y="5771093"/>
                <a:ext cx="2152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42" name="Inkt 241">
                <a:extLst>
                  <a:ext uri="{FF2B5EF4-FFF2-40B4-BE49-F238E27FC236}">
                    <a16:creationId xmlns:a16="http://schemas.microsoft.com/office/drawing/2014/main" id="{710E25C9-5D6E-2841-880C-167A188C38A8}"/>
                  </a:ext>
                </a:extLst>
              </p14:cNvPr>
              <p14:cNvContentPartPr/>
              <p14:nvPr/>
            </p14:nvContentPartPr>
            <p14:xfrm>
              <a:off x="7847293" y="5764613"/>
              <a:ext cx="259560" cy="132480"/>
            </p14:xfrm>
          </p:contentPart>
        </mc:Choice>
        <mc:Fallback>
          <p:pic>
            <p:nvPicPr>
              <p:cNvPr id="242" name="Inkt 241">
                <a:extLst>
                  <a:ext uri="{FF2B5EF4-FFF2-40B4-BE49-F238E27FC236}">
                    <a16:creationId xmlns:a16="http://schemas.microsoft.com/office/drawing/2014/main" id="{710E25C9-5D6E-2841-880C-167A188C38A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816693" y="5734013"/>
                <a:ext cx="3211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66" name="Inkt 266">
                <a:extLst>
                  <a:ext uri="{FF2B5EF4-FFF2-40B4-BE49-F238E27FC236}">
                    <a16:creationId xmlns:a16="http://schemas.microsoft.com/office/drawing/2014/main" id="{26326166-DC85-F147-898A-11CF0434348E}"/>
                  </a:ext>
                </a:extLst>
              </p14:cNvPr>
              <p14:cNvContentPartPr/>
              <p14:nvPr/>
            </p14:nvContentPartPr>
            <p14:xfrm>
              <a:off x="8366053" y="5531693"/>
              <a:ext cx="3148920" cy="577080"/>
            </p14:xfrm>
          </p:contentPart>
        </mc:Choice>
        <mc:Fallback>
          <p:pic>
            <p:nvPicPr>
              <p:cNvPr id="266" name="Inkt 266">
                <a:extLst>
                  <a:ext uri="{FF2B5EF4-FFF2-40B4-BE49-F238E27FC236}">
                    <a16:creationId xmlns:a16="http://schemas.microsoft.com/office/drawing/2014/main" id="{26326166-DC85-F147-898A-11CF0434348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335093" y="5501093"/>
                <a:ext cx="321012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80" name="Inkt 279">
                <a:extLst>
                  <a:ext uri="{FF2B5EF4-FFF2-40B4-BE49-F238E27FC236}">
                    <a16:creationId xmlns:a16="http://schemas.microsoft.com/office/drawing/2014/main" id="{9029DC9E-5A09-254F-BF1B-6A9B26D9252D}"/>
                  </a:ext>
                </a:extLst>
              </p14:cNvPr>
              <p14:cNvContentPartPr/>
              <p14:nvPr/>
            </p14:nvContentPartPr>
            <p14:xfrm>
              <a:off x="9773653" y="2631893"/>
              <a:ext cx="16200" cy="21600"/>
            </p14:xfrm>
          </p:contentPart>
        </mc:Choice>
        <mc:Fallback>
          <p:pic>
            <p:nvPicPr>
              <p:cNvPr id="280" name="Inkt 279">
                <a:extLst>
                  <a:ext uri="{FF2B5EF4-FFF2-40B4-BE49-F238E27FC236}">
                    <a16:creationId xmlns:a16="http://schemas.microsoft.com/office/drawing/2014/main" id="{9029DC9E-5A09-254F-BF1B-6A9B26D9252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42693" y="2601293"/>
                <a:ext cx="777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88" name="Inkt 287">
                <a:extLst>
                  <a:ext uri="{FF2B5EF4-FFF2-40B4-BE49-F238E27FC236}">
                    <a16:creationId xmlns:a16="http://schemas.microsoft.com/office/drawing/2014/main" id="{28C05F6B-E062-274E-9BCE-898E1080B34F}"/>
                  </a:ext>
                </a:extLst>
              </p14:cNvPr>
              <p14:cNvContentPartPr/>
              <p14:nvPr/>
            </p14:nvContentPartPr>
            <p14:xfrm>
              <a:off x="4063693" y="6521333"/>
              <a:ext cx="53280" cy="106200"/>
            </p14:xfrm>
          </p:contentPart>
        </mc:Choice>
        <mc:Fallback>
          <p:pic>
            <p:nvPicPr>
              <p:cNvPr id="288" name="Inkt 287">
                <a:extLst>
                  <a:ext uri="{FF2B5EF4-FFF2-40B4-BE49-F238E27FC236}">
                    <a16:creationId xmlns:a16="http://schemas.microsoft.com/office/drawing/2014/main" id="{28C05F6B-E062-274E-9BCE-898E1080B34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33093" y="6490733"/>
                <a:ext cx="1144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94" name="Inkt 294">
                <a:extLst>
                  <a:ext uri="{FF2B5EF4-FFF2-40B4-BE49-F238E27FC236}">
                    <a16:creationId xmlns:a16="http://schemas.microsoft.com/office/drawing/2014/main" id="{2D0E1AF3-4FC5-CE4F-8F1B-6E8D3661BA72}"/>
                  </a:ext>
                </a:extLst>
              </p14:cNvPr>
              <p14:cNvContentPartPr/>
              <p14:nvPr/>
            </p14:nvContentPartPr>
            <p14:xfrm>
              <a:off x="4423693" y="6018413"/>
              <a:ext cx="2556000" cy="757080"/>
            </p14:xfrm>
          </p:contentPart>
        </mc:Choice>
        <mc:Fallback>
          <p:pic>
            <p:nvPicPr>
              <p:cNvPr id="294" name="Inkt 294">
                <a:extLst>
                  <a:ext uri="{FF2B5EF4-FFF2-40B4-BE49-F238E27FC236}">
                    <a16:creationId xmlns:a16="http://schemas.microsoft.com/office/drawing/2014/main" id="{2D0E1AF3-4FC5-CE4F-8F1B-6E8D3661BA7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93097" y="5987813"/>
                <a:ext cx="2617191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98" name="Inkt 298">
                <a:extLst>
                  <a:ext uri="{FF2B5EF4-FFF2-40B4-BE49-F238E27FC236}">
                    <a16:creationId xmlns:a16="http://schemas.microsoft.com/office/drawing/2014/main" id="{6415C66C-DA1E-2D4B-8995-B17D668A4528}"/>
                  </a:ext>
                </a:extLst>
              </p14:cNvPr>
              <p14:cNvContentPartPr/>
              <p14:nvPr/>
            </p14:nvContentPartPr>
            <p14:xfrm>
              <a:off x="3381133" y="6558413"/>
              <a:ext cx="540000" cy="132480"/>
            </p14:xfrm>
          </p:contentPart>
        </mc:Choice>
        <mc:Fallback>
          <p:pic>
            <p:nvPicPr>
              <p:cNvPr id="298" name="Inkt 298">
                <a:extLst>
                  <a:ext uri="{FF2B5EF4-FFF2-40B4-BE49-F238E27FC236}">
                    <a16:creationId xmlns:a16="http://schemas.microsoft.com/office/drawing/2014/main" id="{6415C66C-DA1E-2D4B-8995-B17D668A452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350533" y="6527813"/>
                <a:ext cx="6015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04" name="Inkt 304">
                <a:extLst>
                  <a:ext uri="{FF2B5EF4-FFF2-40B4-BE49-F238E27FC236}">
                    <a16:creationId xmlns:a16="http://schemas.microsoft.com/office/drawing/2014/main" id="{F09B658A-7A79-4641-9099-65674052E0CC}"/>
                  </a:ext>
                </a:extLst>
              </p14:cNvPr>
              <p14:cNvContentPartPr/>
              <p14:nvPr/>
            </p14:nvContentPartPr>
            <p14:xfrm>
              <a:off x="1398973" y="2928173"/>
              <a:ext cx="2117160" cy="3205080"/>
            </p14:xfrm>
          </p:contentPart>
        </mc:Choice>
        <mc:Fallback>
          <p:pic>
            <p:nvPicPr>
              <p:cNvPr id="304" name="Inkt 304">
                <a:extLst>
                  <a:ext uri="{FF2B5EF4-FFF2-40B4-BE49-F238E27FC236}">
                    <a16:creationId xmlns:a16="http://schemas.microsoft.com/office/drawing/2014/main" id="{F09B658A-7A79-4641-9099-65674052E0C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368373" y="2897570"/>
                <a:ext cx="2178360" cy="32666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50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5632E99C-267C-D746-867E-FBE5DE96AB79}"/>
                  </a:ext>
                </a:extLst>
              </p14:cNvPr>
              <p14:cNvContentPartPr/>
              <p14:nvPr/>
            </p14:nvContentPartPr>
            <p14:xfrm>
              <a:off x="847093" y="486653"/>
              <a:ext cx="142920" cy="137880"/>
            </p14:xfrm>
          </p:contentPart>
        </mc:Choice>
        <mc:Fallback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5632E99C-267C-D746-867E-FBE5DE96AB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6493" y="456053"/>
                <a:ext cx="2041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BD05061-9EE1-B444-B596-0791B7BF5002}"/>
                  </a:ext>
                </a:extLst>
              </p14:cNvPr>
              <p14:cNvContentPartPr/>
              <p14:nvPr/>
            </p14:nvContentPartPr>
            <p14:xfrm>
              <a:off x="1105933" y="423293"/>
              <a:ext cx="79560" cy="21744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BD05061-9EE1-B444-B596-0791B7BF50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4973" y="392333"/>
                <a:ext cx="1411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F13FCE49-137D-C542-859D-3DACA298E93A}"/>
                  </a:ext>
                </a:extLst>
              </p14:cNvPr>
              <p14:cNvContentPartPr/>
              <p14:nvPr/>
            </p14:nvContentPartPr>
            <p14:xfrm>
              <a:off x="3661573" y="465413"/>
              <a:ext cx="148680" cy="201600"/>
            </p14:xfrm>
          </p:contentPart>
        </mc:Choice>
        <mc:Fallback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F13FCE49-137D-C542-859D-3DACA298E9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973" y="434813"/>
                <a:ext cx="209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t 16">
                <a:extLst>
                  <a:ext uri="{FF2B5EF4-FFF2-40B4-BE49-F238E27FC236}">
                    <a16:creationId xmlns:a16="http://schemas.microsoft.com/office/drawing/2014/main" id="{5293FC1F-0709-124C-B569-66984E6E591D}"/>
                  </a:ext>
                </a:extLst>
              </p14:cNvPr>
              <p14:cNvContentPartPr/>
              <p14:nvPr/>
            </p14:nvContentPartPr>
            <p14:xfrm>
              <a:off x="1640893" y="270293"/>
              <a:ext cx="1825200" cy="571320"/>
            </p14:xfrm>
          </p:contentPart>
        </mc:Choice>
        <mc:Fallback>
          <p:pic>
            <p:nvPicPr>
              <p:cNvPr id="16" name="Inkt 16">
                <a:extLst>
                  <a:ext uri="{FF2B5EF4-FFF2-40B4-BE49-F238E27FC236}">
                    <a16:creationId xmlns:a16="http://schemas.microsoft.com/office/drawing/2014/main" id="{5293FC1F-0709-124C-B569-66984E6E59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0299" y="239693"/>
                <a:ext cx="1886388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0" name="Inkt 120">
                <a:extLst>
                  <a:ext uri="{FF2B5EF4-FFF2-40B4-BE49-F238E27FC236}">
                    <a16:creationId xmlns:a16="http://schemas.microsoft.com/office/drawing/2014/main" id="{29D30931-3F55-004C-9727-27306E7F26F5}"/>
                  </a:ext>
                </a:extLst>
              </p14:cNvPr>
              <p14:cNvContentPartPr/>
              <p14:nvPr/>
            </p14:nvContentPartPr>
            <p14:xfrm>
              <a:off x="7672693" y="237893"/>
              <a:ext cx="370800" cy="418320"/>
            </p14:xfrm>
          </p:contentPart>
        </mc:Choice>
        <mc:Fallback>
          <p:pic>
            <p:nvPicPr>
              <p:cNvPr id="120" name="Inkt 120">
                <a:extLst>
                  <a:ext uri="{FF2B5EF4-FFF2-40B4-BE49-F238E27FC236}">
                    <a16:creationId xmlns:a16="http://schemas.microsoft.com/office/drawing/2014/main" id="{29D30931-3F55-004C-9727-27306E7F26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42093" y="207293"/>
                <a:ext cx="4320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0" name="Inkt 129">
                <a:extLst>
                  <a:ext uri="{FF2B5EF4-FFF2-40B4-BE49-F238E27FC236}">
                    <a16:creationId xmlns:a16="http://schemas.microsoft.com/office/drawing/2014/main" id="{F5891ABA-B1E2-3E41-88F9-78266E0CA257}"/>
                  </a:ext>
                </a:extLst>
              </p14:cNvPr>
              <p14:cNvContentPartPr/>
              <p14:nvPr/>
            </p14:nvContentPartPr>
            <p14:xfrm>
              <a:off x="8096053" y="4143173"/>
              <a:ext cx="180360" cy="249120"/>
            </p14:xfrm>
          </p:contentPart>
        </mc:Choice>
        <mc:Fallback>
          <p:pic>
            <p:nvPicPr>
              <p:cNvPr id="130" name="Inkt 129">
                <a:extLst>
                  <a:ext uri="{FF2B5EF4-FFF2-40B4-BE49-F238E27FC236}">
                    <a16:creationId xmlns:a16="http://schemas.microsoft.com/office/drawing/2014/main" id="{F5891ABA-B1E2-3E41-88F9-78266E0CA2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65453" y="4112573"/>
                <a:ext cx="2415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9" name="Inkt 199">
                <a:extLst>
                  <a:ext uri="{FF2B5EF4-FFF2-40B4-BE49-F238E27FC236}">
                    <a16:creationId xmlns:a16="http://schemas.microsoft.com/office/drawing/2014/main" id="{BD5F4C2C-C355-8044-95EE-93F0691ECD6A}"/>
                  </a:ext>
                </a:extLst>
              </p14:cNvPr>
              <p14:cNvContentPartPr/>
              <p14:nvPr/>
            </p14:nvContentPartPr>
            <p14:xfrm>
              <a:off x="7710493" y="994613"/>
              <a:ext cx="4390920" cy="3032640"/>
            </p14:xfrm>
          </p:contentPart>
        </mc:Choice>
        <mc:Fallback>
          <p:pic>
            <p:nvPicPr>
              <p:cNvPr id="199" name="Inkt 199">
                <a:extLst>
                  <a:ext uri="{FF2B5EF4-FFF2-40B4-BE49-F238E27FC236}">
                    <a16:creationId xmlns:a16="http://schemas.microsoft.com/office/drawing/2014/main" id="{BD5F4C2C-C355-8044-95EE-93F0691ECD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79536" y="964013"/>
                <a:ext cx="4452115" cy="30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2" name="Inkt 232">
                <a:extLst>
                  <a:ext uri="{FF2B5EF4-FFF2-40B4-BE49-F238E27FC236}">
                    <a16:creationId xmlns:a16="http://schemas.microsoft.com/office/drawing/2014/main" id="{D1E11000-EFF7-E548-9EB1-989B2CB06FA4}"/>
                  </a:ext>
                </a:extLst>
              </p14:cNvPr>
              <p14:cNvContentPartPr/>
              <p14:nvPr/>
            </p14:nvContentPartPr>
            <p14:xfrm>
              <a:off x="9355333" y="4143173"/>
              <a:ext cx="2720520" cy="804960"/>
            </p14:xfrm>
          </p:contentPart>
        </mc:Choice>
        <mc:Fallback>
          <p:pic>
            <p:nvPicPr>
              <p:cNvPr id="232" name="Inkt 232">
                <a:extLst>
                  <a:ext uri="{FF2B5EF4-FFF2-40B4-BE49-F238E27FC236}">
                    <a16:creationId xmlns:a16="http://schemas.microsoft.com/office/drawing/2014/main" id="{D1E11000-EFF7-E548-9EB1-989B2CB06F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24729" y="4112559"/>
                <a:ext cx="2782088" cy="866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5" name="Inkt 235">
                <a:extLst>
                  <a:ext uri="{FF2B5EF4-FFF2-40B4-BE49-F238E27FC236}">
                    <a16:creationId xmlns:a16="http://schemas.microsoft.com/office/drawing/2014/main" id="{84B58ED2-A21B-9946-A882-85C948CC610C}"/>
                  </a:ext>
                </a:extLst>
              </p14:cNvPr>
              <p14:cNvContentPartPr/>
              <p14:nvPr/>
            </p14:nvContentPartPr>
            <p14:xfrm>
              <a:off x="814693" y="1047533"/>
              <a:ext cx="6329520" cy="4207320"/>
            </p14:xfrm>
          </p:contentPart>
        </mc:Choice>
        <mc:Fallback>
          <p:pic>
            <p:nvPicPr>
              <p:cNvPr id="235" name="Inkt 235">
                <a:extLst>
                  <a:ext uri="{FF2B5EF4-FFF2-40B4-BE49-F238E27FC236}">
                    <a16:creationId xmlns:a16="http://schemas.microsoft.com/office/drawing/2014/main" id="{84B58ED2-A21B-9946-A882-85C948CC610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4091" y="1016933"/>
                <a:ext cx="6391084" cy="42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0" name="Inkt 250">
                <a:extLst>
                  <a:ext uri="{FF2B5EF4-FFF2-40B4-BE49-F238E27FC236}">
                    <a16:creationId xmlns:a16="http://schemas.microsoft.com/office/drawing/2014/main" id="{BCDA950B-26FE-8446-99C1-809139BD5A4B}"/>
                  </a:ext>
                </a:extLst>
              </p14:cNvPr>
              <p14:cNvContentPartPr/>
              <p14:nvPr/>
            </p14:nvContentPartPr>
            <p14:xfrm>
              <a:off x="8313133" y="333293"/>
              <a:ext cx="1920960" cy="439560"/>
            </p14:xfrm>
          </p:contentPart>
        </mc:Choice>
        <mc:Fallback>
          <p:pic>
            <p:nvPicPr>
              <p:cNvPr id="250" name="Inkt 250">
                <a:extLst>
                  <a:ext uri="{FF2B5EF4-FFF2-40B4-BE49-F238E27FC236}">
                    <a16:creationId xmlns:a16="http://schemas.microsoft.com/office/drawing/2014/main" id="{BCDA950B-26FE-8446-99C1-809139BD5A4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82179" y="302693"/>
                <a:ext cx="1982149" cy="5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46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Complexiteitsanalyse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t 13">
                <a:extLst>
                  <a:ext uri="{FF2B5EF4-FFF2-40B4-BE49-F238E27FC236}">
                    <a16:creationId xmlns:a16="http://schemas.microsoft.com/office/drawing/2014/main" id="{83F07559-CEF0-694C-A34A-AA4EA81A8673}"/>
                  </a:ext>
                </a:extLst>
              </p14:cNvPr>
              <p14:cNvContentPartPr/>
              <p14:nvPr/>
            </p14:nvContentPartPr>
            <p14:xfrm>
              <a:off x="3894493" y="2407613"/>
              <a:ext cx="884160" cy="137520"/>
            </p14:xfrm>
          </p:contentPart>
        </mc:Choice>
        <mc:Fallback>
          <p:pic>
            <p:nvPicPr>
              <p:cNvPr id="12" name="Inkt 13">
                <a:extLst>
                  <a:ext uri="{FF2B5EF4-FFF2-40B4-BE49-F238E27FC236}">
                    <a16:creationId xmlns:a16="http://schemas.microsoft.com/office/drawing/2014/main" id="{83F07559-CEF0-694C-A34A-AA4EA81A86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3893" y="2377093"/>
                <a:ext cx="945360" cy="198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t 14">
                <a:extLst>
                  <a:ext uri="{FF2B5EF4-FFF2-40B4-BE49-F238E27FC236}">
                    <a16:creationId xmlns:a16="http://schemas.microsoft.com/office/drawing/2014/main" id="{0069C05D-5482-0D4D-9931-15807FD978BC}"/>
                  </a:ext>
                </a:extLst>
              </p14:cNvPr>
              <p14:cNvContentPartPr/>
              <p14:nvPr/>
            </p14:nvContentPartPr>
            <p14:xfrm>
              <a:off x="2529373" y="2253893"/>
              <a:ext cx="1074600" cy="317880"/>
            </p14:xfrm>
          </p:contentPart>
        </mc:Choice>
        <mc:Fallback>
          <p:pic>
            <p:nvPicPr>
              <p:cNvPr id="13" name="Inkt 14">
                <a:extLst>
                  <a:ext uri="{FF2B5EF4-FFF2-40B4-BE49-F238E27FC236}">
                    <a16:creationId xmlns:a16="http://schemas.microsoft.com/office/drawing/2014/main" id="{0069C05D-5482-0D4D-9931-15807FD978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8413" y="2223293"/>
                <a:ext cx="11358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E726BFE8-42C3-2F4F-AE1A-546E97EAC8D5}"/>
                  </a:ext>
                </a:extLst>
              </p14:cNvPr>
              <p14:cNvContentPartPr/>
              <p14:nvPr/>
            </p14:nvContentPartPr>
            <p14:xfrm>
              <a:off x="6894733" y="2365133"/>
              <a:ext cx="174960" cy="21600"/>
            </p14:xfrm>
          </p:contentPart>
        </mc:Choice>
        <mc:Fallback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E726BFE8-42C3-2F4F-AE1A-546E97EAC8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4133" y="2334533"/>
                <a:ext cx="236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FEE3942D-E5D7-8C46-82DE-8269DEA0AAB2}"/>
                  </a:ext>
                </a:extLst>
              </p14:cNvPr>
              <p14:cNvContentPartPr/>
              <p14:nvPr/>
            </p14:nvContentPartPr>
            <p14:xfrm>
              <a:off x="6953053" y="2264693"/>
              <a:ext cx="111600" cy="21600"/>
            </p14:xfrm>
          </p:contentPart>
        </mc:Choice>
        <mc:Fallback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FEE3942D-E5D7-8C46-82DE-8269DEA0AA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2453" y="2234093"/>
                <a:ext cx="172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t 23">
                <a:extLst>
                  <a:ext uri="{FF2B5EF4-FFF2-40B4-BE49-F238E27FC236}">
                    <a16:creationId xmlns:a16="http://schemas.microsoft.com/office/drawing/2014/main" id="{7595D8F5-8CA7-C244-ADFE-07D8232A080C}"/>
                  </a:ext>
                </a:extLst>
              </p14:cNvPr>
              <p14:cNvContentPartPr/>
              <p14:nvPr/>
            </p14:nvContentPartPr>
            <p14:xfrm>
              <a:off x="5397493" y="2169293"/>
              <a:ext cx="1227960" cy="365760"/>
            </p14:xfrm>
          </p:contentPart>
        </mc:Choice>
        <mc:Fallback>
          <p:pic>
            <p:nvPicPr>
              <p:cNvPr id="23" name="Inkt 23">
                <a:extLst>
                  <a:ext uri="{FF2B5EF4-FFF2-40B4-BE49-F238E27FC236}">
                    <a16:creationId xmlns:a16="http://schemas.microsoft.com/office/drawing/2014/main" id="{7595D8F5-8CA7-C244-ADFE-07D8232A08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6533" y="2138663"/>
                <a:ext cx="1289520" cy="427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Inkt 33">
                <a:extLst>
                  <a:ext uri="{FF2B5EF4-FFF2-40B4-BE49-F238E27FC236}">
                    <a16:creationId xmlns:a16="http://schemas.microsoft.com/office/drawing/2014/main" id="{0451D72D-156E-7B41-BF9C-C80C9B3DE0E4}"/>
                  </a:ext>
                </a:extLst>
              </p14:cNvPr>
              <p14:cNvContentPartPr/>
              <p14:nvPr/>
            </p14:nvContentPartPr>
            <p14:xfrm>
              <a:off x="7762693" y="2222213"/>
              <a:ext cx="397440" cy="307080"/>
            </p14:xfrm>
          </p:contentPart>
        </mc:Choice>
        <mc:Fallback>
          <p:pic>
            <p:nvPicPr>
              <p:cNvPr id="32" name="Inkt 33">
                <a:extLst>
                  <a:ext uri="{FF2B5EF4-FFF2-40B4-BE49-F238E27FC236}">
                    <a16:creationId xmlns:a16="http://schemas.microsoft.com/office/drawing/2014/main" id="{0451D72D-156E-7B41-BF9C-C80C9B3DE0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32065" y="2191649"/>
                <a:ext cx="459056" cy="368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Inkt 34">
                <a:extLst>
                  <a:ext uri="{FF2B5EF4-FFF2-40B4-BE49-F238E27FC236}">
                    <a16:creationId xmlns:a16="http://schemas.microsoft.com/office/drawing/2014/main" id="{596C8F52-CC07-124E-BF7D-F2BCF7E80B42}"/>
                  </a:ext>
                </a:extLst>
              </p14:cNvPr>
              <p14:cNvContentPartPr/>
              <p14:nvPr/>
            </p14:nvContentPartPr>
            <p14:xfrm>
              <a:off x="7323493" y="2047613"/>
              <a:ext cx="317880" cy="454680"/>
            </p14:xfrm>
          </p:contentPart>
        </mc:Choice>
        <mc:Fallback>
          <p:pic>
            <p:nvPicPr>
              <p:cNvPr id="33" name="Inkt 34">
                <a:extLst>
                  <a:ext uri="{FF2B5EF4-FFF2-40B4-BE49-F238E27FC236}">
                    <a16:creationId xmlns:a16="http://schemas.microsoft.com/office/drawing/2014/main" id="{596C8F52-CC07-124E-BF7D-F2BCF7E80B4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92893" y="2017013"/>
                <a:ext cx="37908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Inkt 44">
                <a:extLst>
                  <a:ext uri="{FF2B5EF4-FFF2-40B4-BE49-F238E27FC236}">
                    <a16:creationId xmlns:a16="http://schemas.microsoft.com/office/drawing/2014/main" id="{C523FE3F-40DF-A647-A5F1-551BF9763F5E}"/>
                  </a:ext>
                </a:extLst>
              </p14:cNvPr>
              <p14:cNvContentPartPr/>
              <p14:nvPr/>
            </p14:nvContentPartPr>
            <p14:xfrm>
              <a:off x="2460613" y="3100613"/>
              <a:ext cx="2058840" cy="286200"/>
            </p14:xfrm>
          </p:contentPart>
        </mc:Choice>
        <mc:Fallback>
          <p:pic>
            <p:nvPicPr>
              <p:cNvPr id="44" name="Inkt 44">
                <a:extLst>
                  <a:ext uri="{FF2B5EF4-FFF2-40B4-BE49-F238E27FC236}">
                    <a16:creationId xmlns:a16="http://schemas.microsoft.com/office/drawing/2014/main" id="{C523FE3F-40DF-A647-A5F1-551BF9763F5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29653" y="3070013"/>
                <a:ext cx="21200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381F2489-4F2E-FE47-8FED-F55385BB41C9}"/>
                  </a:ext>
                </a:extLst>
              </p14:cNvPr>
              <p14:cNvContentPartPr/>
              <p14:nvPr/>
            </p14:nvContentPartPr>
            <p14:xfrm>
              <a:off x="5783773" y="3090173"/>
              <a:ext cx="74520" cy="222480"/>
            </p14:xfrm>
          </p:contentPart>
        </mc:Choice>
        <mc:Fallback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381F2489-4F2E-FE47-8FED-F55385BB41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52813" y="3059573"/>
                <a:ext cx="1357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Inkt 50">
                <a:extLst>
                  <a:ext uri="{FF2B5EF4-FFF2-40B4-BE49-F238E27FC236}">
                    <a16:creationId xmlns:a16="http://schemas.microsoft.com/office/drawing/2014/main" id="{23A16EF2-0C24-D843-902B-D049570CCE1D}"/>
                  </a:ext>
                </a:extLst>
              </p14:cNvPr>
              <p14:cNvContentPartPr/>
              <p14:nvPr/>
            </p14:nvContentPartPr>
            <p14:xfrm>
              <a:off x="6868453" y="3270173"/>
              <a:ext cx="127440" cy="5760"/>
            </p14:xfrm>
          </p:contentPart>
        </mc:Choice>
        <mc:Fallback>
          <p:pic>
            <p:nvPicPr>
              <p:cNvPr id="51" name="Inkt 50">
                <a:extLst>
                  <a:ext uri="{FF2B5EF4-FFF2-40B4-BE49-F238E27FC236}">
                    <a16:creationId xmlns:a16="http://schemas.microsoft.com/office/drawing/2014/main" id="{23A16EF2-0C24-D843-902B-D049570CCE1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37853" y="3239213"/>
                <a:ext cx="188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Inkt 51">
                <a:extLst>
                  <a:ext uri="{FF2B5EF4-FFF2-40B4-BE49-F238E27FC236}">
                    <a16:creationId xmlns:a16="http://schemas.microsoft.com/office/drawing/2014/main" id="{BE06705D-5FD2-D344-A153-2676E952B4DB}"/>
                  </a:ext>
                </a:extLst>
              </p14:cNvPr>
              <p14:cNvContentPartPr/>
              <p14:nvPr/>
            </p14:nvContentPartPr>
            <p14:xfrm>
              <a:off x="6915973" y="3164333"/>
              <a:ext cx="95760" cy="26640"/>
            </p14:xfrm>
          </p:contentPart>
        </mc:Choice>
        <mc:Fallback>
          <p:pic>
            <p:nvPicPr>
              <p:cNvPr id="52" name="Inkt 51">
                <a:extLst>
                  <a:ext uri="{FF2B5EF4-FFF2-40B4-BE49-F238E27FC236}">
                    <a16:creationId xmlns:a16="http://schemas.microsoft.com/office/drawing/2014/main" id="{BE06705D-5FD2-D344-A153-2676E952B4D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85373" y="3133733"/>
                <a:ext cx="156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8" name="Inkt 60">
                <a:extLst>
                  <a:ext uri="{FF2B5EF4-FFF2-40B4-BE49-F238E27FC236}">
                    <a16:creationId xmlns:a16="http://schemas.microsoft.com/office/drawing/2014/main" id="{41D39999-A67D-6E47-9575-E9BEFE2A6549}"/>
                  </a:ext>
                </a:extLst>
              </p14:cNvPr>
              <p14:cNvContentPartPr/>
              <p14:nvPr/>
            </p14:nvContentPartPr>
            <p14:xfrm>
              <a:off x="6042973" y="3031853"/>
              <a:ext cx="460800" cy="315000"/>
            </p14:xfrm>
          </p:contentPart>
        </mc:Choice>
        <mc:Fallback>
          <p:pic>
            <p:nvPicPr>
              <p:cNvPr id="58" name="Inkt 60">
                <a:extLst>
                  <a:ext uri="{FF2B5EF4-FFF2-40B4-BE49-F238E27FC236}">
                    <a16:creationId xmlns:a16="http://schemas.microsoft.com/office/drawing/2014/main" id="{41D39999-A67D-6E47-9575-E9BEFE2A65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12373" y="3001253"/>
                <a:ext cx="5220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9" name="Inkt 61">
                <a:extLst>
                  <a:ext uri="{FF2B5EF4-FFF2-40B4-BE49-F238E27FC236}">
                    <a16:creationId xmlns:a16="http://schemas.microsoft.com/office/drawing/2014/main" id="{75BB808F-56BD-D94A-955A-CEB83FE889B4}"/>
                  </a:ext>
                </a:extLst>
              </p14:cNvPr>
              <p14:cNvContentPartPr/>
              <p14:nvPr/>
            </p14:nvContentPartPr>
            <p14:xfrm>
              <a:off x="5397493" y="3010613"/>
              <a:ext cx="264960" cy="254520"/>
            </p14:xfrm>
          </p:contentPart>
        </mc:Choice>
        <mc:Fallback>
          <p:pic>
            <p:nvPicPr>
              <p:cNvPr id="59" name="Inkt 61">
                <a:extLst>
                  <a:ext uri="{FF2B5EF4-FFF2-40B4-BE49-F238E27FC236}">
                    <a16:creationId xmlns:a16="http://schemas.microsoft.com/office/drawing/2014/main" id="{75BB808F-56BD-D94A-955A-CEB83FE889B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66533" y="2980013"/>
                <a:ext cx="3261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Inkt 63">
                <a:extLst>
                  <a:ext uri="{FF2B5EF4-FFF2-40B4-BE49-F238E27FC236}">
                    <a16:creationId xmlns:a16="http://schemas.microsoft.com/office/drawing/2014/main" id="{B0BA9452-749C-0E48-A6D2-82DCB6D8BDEB}"/>
                  </a:ext>
                </a:extLst>
              </p14:cNvPr>
              <p14:cNvContentPartPr/>
              <p14:nvPr/>
            </p14:nvContentPartPr>
            <p14:xfrm>
              <a:off x="7884373" y="3296453"/>
              <a:ext cx="227880" cy="111600"/>
            </p14:xfrm>
          </p:contentPart>
        </mc:Choice>
        <mc:Fallback>
          <p:pic>
            <p:nvPicPr>
              <p:cNvPr id="64" name="Inkt 63">
                <a:extLst>
                  <a:ext uri="{FF2B5EF4-FFF2-40B4-BE49-F238E27FC236}">
                    <a16:creationId xmlns:a16="http://schemas.microsoft.com/office/drawing/2014/main" id="{B0BA9452-749C-0E48-A6D2-82DCB6D8BDE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53773" y="3265853"/>
                <a:ext cx="2890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0EE6017E-3191-414A-B4E3-E418247113DB}"/>
                  </a:ext>
                </a:extLst>
              </p14:cNvPr>
              <p14:cNvContentPartPr/>
              <p14:nvPr/>
            </p14:nvContentPartPr>
            <p14:xfrm>
              <a:off x="8217733" y="3190613"/>
              <a:ext cx="99000" cy="280800"/>
            </p14:xfrm>
          </p:contentPart>
        </mc:Choice>
        <mc:Fallback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0EE6017E-3191-414A-B4E3-E418247113D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87133" y="3160013"/>
                <a:ext cx="1605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6" name="Inkt 66">
                <a:extLst>
                  <a:ext uri="{FF2B5EF4-FFF2-40B4-BE49-F238E27FC236}">
                    <a16:creationId xmlns:a16="http://schemas.microsoft.com/office/drawing/2014/main" id="{8F835E2D-27AB-494B-B870-84120A7E6845}"/>
                  </a:ext>
                </a:extLst>
              </p14:cNvPr>
              <p14:cNvContentPartPr/>
              <p14:nvPr/>
            </p14:nvContentPartPr>
            <p14:xfrm>
              <a:off x="7296853" y="3031853"/>
              <a:ext cx="471600" cy="502920"/>
            </p14:xfrm>
          </p:contentPart>
        </mc:Choice>
        <mc:Fallback>
          <p:pic>
            <p:nvPicPr>
              <p:cNvPr id="66" name="Inkt 66">
                <a:extLst>
                  <a:ext uri="{FF2B5EF4-FFF2-40B4-BE49-F238E27FC236}">
                    <a16:creationId xmlns:a16="http://schemas.microsoft.com/office/drawing/2014/main" id="{8F835E2D-27AB-494B-B870-84120A7E68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66230" y="3001253"/>
                <a:ext cx="533207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3" name="Inkt 82">
                <a:extLst>
                  <a:ext uri="{FF2B5EF4-FFF2-40B4-BE49-F238E27FC236}">
                    <a16:creationId xmlns:a16="http://schemas.microsoft.com/office/drawing/2014/main" id="{CFD10C59-7A6C-654D-BEC6-3881C7C9797B}"/>
                  </a:ext>
                </a:extLst>
              </p14:cNvPr>
              <p14:cNvContentPartPr/>
              <p14:nvPr/>
            </p14:nvContentPartPr>
            <p14:xfrm>
              <a:off x="6741373" y="3994853"/>
              <a:ext cx="100800" cy="21600"/>
            </p14:xfrm>
          </p:contentPart>
        </mc:Choice>
        <mc:Fallback>
          <p:pic>
            <p:nvPicPr>
              <p:cNvPr id="83" name="Inkt 82">
                <a:extLst>
                  <a:ext uri="{FF2B5EF4-FFF2-40B4-BE49-F238E27FC236}">
                    <a16:creationId xmlns:a16="http://schemas.microsoft.com/office/drawing/2014/main" id="{CFD10C59-7A6C-654D-BEC6-3881C7C979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0773" y="3964253"/>
                <a:ext cx="162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4" name="Inkt 83">
                <a:extLst>
                  <a:ext uri="{FF2B5EF4-FFF2-40B4-BE49-F238E27FC236}">
                    <a16:creationId xmlns:a16="http://schemas.microsoft.com/office/drawing/2014/main" id="{A71A1DD0-A865-2444-8C14-9700FDFDB0CA}"/>
                  </a:ext>
                </a:extLst>
              </p14:cNvPr>
              <p14:cNvContentPartPr/>
              <p14:nvPr/>
            </p14:nvContentPartPr>
            <p14:xfrm>
              <a:off x="6735973" y="3905213"/>
              <a:ext cx="100800" cy="21600"/>
            </p14:xfrm>
          </p:contentPart>
        </mc:Choice>
        <mc:Fallback>
          <p:pic>
            <p:nvPicPr>
              <p:cNvPr id="84" name="Inkt 83">
                <a:extLst>
                  <a:ext uri="{FF2B5EF4-FFF2-40B4-BE49-F238E27FC236}">
                    <a16:creationId xmlns:a16="http://schemas.microsoft.com/office/drawing/2014/main" id="{A71A1DD0-A865-2444-8C14-9700FDFDB0C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05373" y="3874253"/>
                <a:ext cx="162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5" name="Inkt 88">
                <a:extLst>
                  <a:ext uri="{FF2B5EF4-FFF2-40B4-BE49-F238E27FC236}">
                    <a16:creationId xmlns:a16="http://schemas.microsoft.com/office/drawing/2014/main" id="{F14E2A16-E38B-2042-8002-C55F2163E02C}"/>
                  </a:ext>
                </a:extLst>
              </p14:cNvPr>
              <p14:cNvContentPartPr/>
              <p14:nvPr/>
            </p14:nvContentPartPr>
            <p14:xfrm>
              <a:off x="5910493" y="3762293"/>
              <a:ext cx="492120" cy="286200"/>
            </p14:xfrm>
          </p:contentPart>
        </mc:Choice>
        <mc:Fallback>
          <p:pic>
            <p:nvPicPr>
              <p:cNvPr id="85" name="Inkt 88">
                <a:extLst>
                  <a:ext uri="{FF2B5EF4-FFF2-40B4-BE49-F238E27FC236}">
                    <a16:creationId xmlns:a16="http://schemas.microsoft.com/office/drawing/2014/main" id="{F14E2A16-E38B-2042-8002-C55F2163E02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79871" y="3731693"/>
                <a:ext cx="553725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6" name="Inkt 89">
                <a:extLst>
                  <a:ext uri="{FF2B5EF4-FFF2-40B4-BE49-F238E27FC236}">
                    <a16:creationId xmlns:a16="http://schemas.microsoft.com/office/drawing/2014/main" id="{5B9A4CC9-3B49-274F-B632-3377763EE252}"/>
                  </a:ext>
                </a:extLst>
              </p14:cNvPr>
              <p14:cNvContentPartPr/>
              <p14:nvPr/>
            </p14:nvContentPartPr>
            <p14:xfrm>
              <a:off x="5280853" y="3788573"/>
              <a:ext cx="492480" cy="270360"/>
            </p14:xfrm>
          </p:contentPart>
        </mc:Choice>
        <mc:Fallback>
          <p:pic>
            <p:nvPicPr>
              <p:cNvPr id="86" name="Inkt 89">
                <a:extLst>
                  <a:ext uri="{FF2B5EF4-FFF2-40B4-BE49-F238E27FC236}">
                    <a16:creationId xmlns:a16="http://schemas.microsoft.com/office/drawing/2014/main" id="{5B9A4CC9-3B49-274F-B632-3377763EE25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50253" y="3757973"/>
                <a:ext cx="5536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7" name="Inkt 90">
                <a:extLst>
                  <a:ext uri="{FF2B5EF4-FFF2-40B4-BE49-F238E27FC236}">
                    <a16:creationId xmlns:a16="http://schemas.microsoft.com/office/drawing/2014/main" id="{09B11D20-AD1E-8340-8CF4-4553AC92C24D}"/>
                  </a:ext>
                </a:extLst>
              </p14:cNvPr>
              <p14:cNvContentPartPr/>
              <p14:nvPr/>
            </p14:nvContentPartPr>
            <p14:xfrm>
              <a:off x="3640333" y="4016093"/>
              <a:ext cx="878760" cy="127440"/>
            </p14:xfrm>
          </p:contentPart>
        </mc:Choice>
        <mc:Fallback>
          <p:pic>
            <p:nvPicPr>
              <p:cNvPr id="87" name="Inkt 90">
                <a:extLst>
                  <a:ext uri="{FF2B5EF4-FFF2-40B4-BE49-F238E27FC236}">
                    <a16:creationId xmlns:a16="http://schemas.microsoft.com/office/drawing/2014/main" id="{09B11D20-AD1E-8340-8CF4-4553AC92C24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09733" y="3985493"/>
                <a:ext cx="9399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8" name="Inkt 91">
                <a:extLst>
                  <a:ext uri="{FF2B5EF4-FFF2-40B4-BE49-F238E27FC236}">
                    <a16:creationId xmlns:a16="http://schemas.microsoft.com/office/drawing/2014/main" id="{68600C29-C5C5-4946-BBE8-52A35E81488E}"/>
                  </a:ext>
                </a:extLst>
              </p14:cNvPr>
              <p14:cNvContentPartPr/>
              <p14:nvPr/>
            </p14:nvContentPartPr>
            <p14:xfrm>
              <a:off x="2444413" y="3918173"/>
              <a:ext cx="958320" cy="289080"/>
            </p14:xfrm>
          </p:contentPart>
        </mc:Choice>
        <mc:Fallback>
          <p:pic>
            <p:nvPicPr>
              <p:cNvPr id="88" name="Inkt 91">
                <a:extLst>
                  <a:ext uri="{FF2B5EF4-FFF2-40B4-BE49-F238E27FC236}">
                    <a16:creationId xmlns:a16="http://schemas.microsoft.com/office/drawing/2014/main" id="{68600C29-C5C5-4946-BBE8-52A35E81488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13813" y="3887213"/>
                <a:ext cx="10195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0" name="Inkt 101">
                <a:extLst>
                  <a:ext uri="{FF2B5EF4-FFF2-40B4-BE49-F238E27FC236}">
                    <a16:creationId xmlns:a16="http://schemas.microsoft.com/office/drawing/2014/main" id="{D4AF70CF-9651-5149-A42B-D1EF3382E955}"/>
                  </a:ext>
                </a:extLst>
              </p14:cNvPr>
              <p14:cNvContentPartPr/>
              <p14:nvPr/>
            </p14:nvContentPartPr>
            <p14:xfrm>
              <a:off x="7757293" y="3809813"/>
              <a:ext cx="476640" cy="296640"/>
            </p14:xfrm>
          </p:contentPart>
        </mc:Choice>
        <mc:Fallback>
          <p:pic>
            <p:nvPicPr>
              <p:cNvPr id="100" name="Inkt 101">
                <a:extLst>
                  <a:ext uri="{FF2B5EF4-FFF2-40B4-BE49-F238E27FC236}">
                    <a16:creationId xmlns:a16="http://schemas.microsoft.com/office/drawing/2014/main" id="{D4AF70CF-9651-5149-A42B-D1EF3382E95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26693" y="3779213"/>
                <a:ext cx="5378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1" name="Inkt 102">
                <a:extLst>
                  <a:ext uri="{FF2B5EF4-FFF2-40B4-BE49-F238E27FC236}">
                    <a16:creationId xmlns:a16="http://schemas.microsoft.com/office/drawing/2014/main" id="{D61D2089-892E-3748-A033-A2B95233EE39}"/>
                  </a:ext>
                </a:extLst>
              </p14:cNvPr>
              <p14:cNvContentPartPr/>
              <p14:nvPr/>
            </p14:nvContentPartPr>
            <p14:xfrm>
              <a:off x="7212253" y="3741053"/>
              <a:ext cx="429120" cy="370800"/>
            </p14:xfrm>
          </p:contentPart>
        </mc:Choice>
        <mc:Fallback>
          <p:pic>
            <p:nvPicPr>
              <p:cNvPr id="101" name="Inkt 102">
                <a:extLst>
                  <a:ext uri="{FF2B5EF4-FFF2-40B4-BE49-F238E27FC236}">
                    <a16:creationId xmlns:a16="http://schemas.microsoft.com/office/drawing/2014/main" id="{D61D2089-892E-3748-A033-A2B95233EE3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81653" y="3710453"/>
                <a:ext cx="49032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97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 en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sorteeralgoritmen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16B1B4-6F67-40D4-8C68-44FB74F0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Zoekalgoritmen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Sequentieel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lineair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array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Binair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</a:t>
            </a:r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een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array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Sorteeralgro</a:t>
            </a:r>
            <a:r>
              <a:rPr lang="fr-BE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ritmen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selectie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tussenvoegen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(insertion sort of card sort)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Mergesort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707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Binair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8C32F67-FBDB-4056-BD2C-0921699D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881187"/>
            <a:ext cx="79343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22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Binair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38D8CE8-6356-4EBD-B5BC-92BB379B7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16" y="1538066"/>
            <a:ext cx="77819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2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BFFF8A5-FA7A-4D98-9334-01C19DE1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32" y="2218766"/>
            <a:ext cx="9322935" cy="19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1B88880-586B-4F97-9430-F2565154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39" y="2009215"/>
            <a:ext cx="7753420" cy="35175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3" name="Inkt 393">
                <a:extLst>
                  <a:ext uri="{FF2B5EF4-FFF2-40B4-BE49-F238E27FC236}">
                    <a16:creationId xmlns:a16="http://schemas.microsoft.com/office/drawing/2014/main" id="{1BEA77A4-0BC4-2942-881A-AFC9948BCA35}"/>
                  </a:ext>
                </a:extLst>
              </p14:cNvPr>
              <p14:cNvContentPartPr/>
              <p14:nvPr/>
            </p14:nvContentPartPr>
            <p14:xfrm>
              <a:off x="158413" y="1570253"/>
              <a:ext cx="11990520" cy="5226840"/>
            </p14:xfrm>
          </p:contentPart>
        </mc:Choice>
        <mc:Fallback xmlns="">
          <p:pic>
            <p:nvPicPr>
              <p:cNvPr id="393" name="Inkt 393">
                <a:extLst>
                  <a:ext uri="{FF2B5EF4-FFF2-40B4-BE49-F238E27FC236}">
                    <a16:creationId xmlns:a16="http://schemas.microsoft.com/office/drawing/2014/main" id="{1BEA77A4-0BC4-2942-881A-AFC9948BCA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13" y="1539651"/>
                <a:ext cx="12052080" cy="52880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13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CC677521-14F9-46C6-9E5E-506F94591B86}"/>
              </a:ext>
            </a:extLst>
          </p:cNvPr>
          <p:cNvSpPr txBox="1"/>
          <p:nvPr/>
        </p:nvSpPr>
        <p:spPr>
          <a:xfrm>
            <a:off x="4555114" y="2183115"/>
            <a:ext cx="24007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ZoekGetal</a:t>
            </a:r>
            <a:r>
              <a:rPr lang="en-US" dirty="0"/>
              <a:t>(5,[1,2,5,4,3])</a:t>
            </a:r>
          </a:p>
          <a:p>
            <a:r>
              <a:rPr lang="en-US" dirty="0"/>
              <a:t>&gt; 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 err="1"/>
              <a:t>ZoekGetal</a:t>
            </a:r>
            <a:r>
              <a:rPr lang="en-US" dirty="0"/>
              <a:t>(5,[1,2,</a:t>
            </a:r>
            <a:r>
              <a:rPr lang="fr-BE" dirty="0"/>
              <a:t>6</a:t>
            </a:r>
            <a:r>
              <a:rPr lang="en-US" dirty="0"/>
              <a:t>,4,3])</a:t>
            </a:r>
          </a:p>
          <a:p>
            <a:r>
              <a:rPr lang="en-US" dirty="0"/>
              <a:t>&gt; -1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74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BA5ADF4-D0B1-4AEA-A715-7FF5EAB9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26" y="1867865"/>
            <a:ext cx="8673116" cy="3893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t 6">
                <a:extLst>
                  <a:ext uri="{FF2B5EF4-FFF2-40B4-BE49-F238E27FC236}">
                    <a16:creationId xmlns:a16="http://schemas.microsoft.com/office/drawing/2014/main" id="{09680B0C-EBA4-A942-BC13-F8627EF00F0F}"/>
                  </a:ext>
                </a:extLst>
              </p14:cNvPr>
              <p14:cNvContentPartPr/>
              <p14:nvPr/>
            </p14:nvContentPartPr>
            <p14:xfrm>
              <a:off x="9789493" y="4185653"/>
              <a:ext cx="370800" cy="127440"/>
            </p14:xfrm>
          </p:contentPart>
        </mc:Choice>
        <mc:Fallback xmlns="">
          <p:pic>
            <p:nvPicPr>
              <p:cNvPr id="6" name="Inkt 6">
                <a:extLst>
                  <a:ext uri="{FF2B5EF4-FFF2-40B4-BE49-F238E27FC236}">
                    <a16:creationId xmlns:a16="http://schemas.microsoft.com/office/drawing/2014/main" id="{09680B0C-EBA4-A942-BC13-F8627EF00F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8893" y="4154693"/>
                <a:ext cx="432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t 16">
                <a:extLst>
                  <a:ext uri="{FF2B5EF4-FFF2-40B4-BE49-F238E27FC236}">
                    <a16:creationId xmlns:a16="http://schemas.microsoft.com/office/drawing/2014/main" id="{958E5F0B-1E47-5747-8D20-98B1F617BD97}"/>
                  </a:ext>
                </a:extLst>
              </p14:cNvPr>
              <p14:cNvContentPartPr/>
              <p14:nvPr/>
            </p14:nvContentPartPr>
            <p14:xfrm>
              <a:off x="11107093" y="4148573"/>
              <a:ext cx="751680" cy="180000"/>
            </p14:xfrm>
          </p:contentPart>
        </mc:Choice>
        <mc:Fallback xmlns="">
          <p:pic>
            <p:nvPicPr>
              <p:cNvPr id="15" name="Inkt 16">
                <a:extLst>
                  <a:ext uri="{FF2B5EF4-FFF2-40B4-BE49-F238E27FC236}">
                    <a16:creationId xmlns:a16="http://schemas.microsoft.com/office/drawing/2014/main" id="{958E5F0B-1E47-5747-8D20-98B1F617BD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76493" y="4118034"/>
                <a:ext cx="813240" cy="241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t 17">
                <a:extLst>
                  <a:ext uri="{FF2B5EF4-FFF2-40B4-BE49-F238E27FC236}">
                    <a16:creationId xmlns:a16="http://schemas.microsoft.com/office/drawing/2014/main" id="{E3826A8B-A6D2-B747-B9A5-27D89D02A272}"/>
                  </a:ext>
                </a:extLst>
              </p14:cNvPr>
              <p14:cNvContentPartPr/>
              <p14:nvPr/>
            </p14:nvContentPartPr>
            <p14:xfrm>
              <a:off x="10355773" y="4069013"/>
              <a:ext cx="576720" cy="280800"/>
            </p14:xfrm>
          </p:contentPart>
        </mc:Choice>
        <mc:Fallback xmlns="">
          <p:pic>
            <p:nvPicPr>
              <p:cNvPr id="16" name="Inkt 17">
                <a:extLst>
                  <a:ext uri="{FF2B5EF4-FFF2-40B4-BE49-F238E27FC236}">
                    <a16:creationId xmlns:a16="http://schemas.microsoft.com/office/drawing/2014/main" id="{E3826A8B-A6D2-B747-B9A5-27D89D02A2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4832" y="4038413"/>
                <a:ext cx="638242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984C5ED5-7A50-984E-94C3-D090F798E473}"/>
                  </a:ext>
                </a:extLst>
              </p14:cNvPr>
              <p14:cNvContentPartPr/>
              <p14:nvPr/>
            </p14:nvContentPartPr>
            <p14:xfrm>
              <a:off x="9900373" y="5032373"/>
              <a:ext cx="354960" cy="12744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984C5ED5-7A50-984E-94C3-D090F798E4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9773" y="5001413"/>
                <a:ext cx="416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D9013E0D-6CDE-D44D-89F9-6985F45700C7}"/>
                  </a:ext>
                </a:extLst>
              </p14:cNvPr>
              <p14:cNvContentPartPr/>
              <p14:nvPr/>
            </p14:nvContentPartPr>
            <p14:xfrm>
              <a:off x="10556653" y="4979453"/>
              <a:ext cx="275400" cy="24372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D9013E0D-6CDE-D44D-89F9-6985F45700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26053" y="4948493"/>
                <a:ext cx="3369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t 29">
                <a:extLst>
                  <a:ext uri="{FF2B5EF4-FFF2-40B4-BE49-F238E27FC236}">
                    <a16:creationId xmlns:a16="http://schemas.microsoft.com/office/drawing/2014/main" id="{08D4A261-D137-8A47-9CC5-E95C7F20767A}"/>
                  </a:ext>
                </a:extLst>
              </p14:cNvPr>
              <p14:cNvContentPartPr/>
              <p14:nvPr/>
            </p14:nvContentPartPr>
            <p14:xfrm>
              <a:off x="11007013" y="5042813"/>
              <a:ext cx="1021320" cy="196200"/>
            </p14:xfrm>
          </p:contentPart>
        </mc:Choice>
        <mc:Fallback xmlns="">
          <p:pic>
            <p:nvPicPr>
              <p:cNvPr id="29" name="Inkt 29">
                <a:extLst>
                  <a:ext uri="{FF2B5EF4-FFF2-40B4-BE49-F238E27FC236}">
                    <a16:creationId xmlns:a16="http://schemas.microsoft.com/office/drawing/2014/main" id="{08D4A261-D137-8A47-9CC5-E95C7F2076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76402" y="5012213"/>
                <a:ext cx="1082902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Inkt 36">
                <a:extLst>
                  <a:ext uri="{FF2B5EF4-FFF2-40B4-BE49-F238E27FC236}">
                    <a16:creationId xmlns:a16="http://schemas.microsoft.com/office/drawing/2014/main" id="{E1312DBD-6A99-C944-A32C-4DB04FBB0B29}"/>
                  </a:ext>
                </a:extLst>
              </p14:cNvPr>
              <p14:cNvContentPartPr/>
              <p14:nvPr/>
            </p14:nvContentPartPr>
            <p14:xfrm>
              <a:off x="3391933" y="3360173"/>
              <a:ext cx="1248480" cy="2339280"/>
            </p14:xfrm>
          </p:contentPart>
        </mc:Choice>
        <mc:Fallback xmlns="">
          <p:pic>
            <p:nvPicPr>
              <p:cNvPr id="36" name="Inkt 36">
                <a:extLst>
                  <a:ext uri="{FF2B5EF4-FFF2-40B4-BE49-F238E27FC236}">
                    <a16:creationId xmlns:a16="http://schemas.microsoft.com/office/drawing/2014/main" id="{E1312DBD-6A99-C944-A32C-4DB04FBB0B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60973" y="3329213"/>
                <a:ext cx="1310040" cy="24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37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543BF7-7D45-4927-ABA2-98CB07668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86" y="2075609"/>
            <a:ext cx="7651933" cy="366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25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Binair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-&gt;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recursief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CB42BF7-9B3F-4857-AD22-E52D95F6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257425"/>
            <a:ext cx="73723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Binair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-&gt;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recursief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451DE17-124B-4EB3-9D58-4AEC812B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909762"/>
            <a:ext cx="79057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2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Binair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-&gt;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recursief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130B298-C4A6-4D33-9C85-B4898CF4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435194"/>
            <a:ext cx="78676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5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8C08B7B-C057-4FDB-A3DE-7A913EB1E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2586037"/>
            <a:ext cx="79533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58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12BAA6C-0591-4609-8E6C-15A4BD49F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2199214"/>
            <a:ext cx="7693959" cy="27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69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FC9C1EB-ED63-4A03-86D0-A58C5EE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56" y="2181551"/>
            <a:ext cx="8376498" cy="29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92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A32A48D-F517-466B-BCBC-3F95B085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91" y="1965231"/>
            <a:ext cx="8310818" cy="29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78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 en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sorteeralgoritmen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16B1B4-6F67-40D4-8C68-44FB74F0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Zoekalgoritmen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Sequentieel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lineair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array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Binair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array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Sorteeralgoritmen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selectie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tussenvoegen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(insertion sort of card sort)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Mergesort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98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84F809B-769E-4753-83CE-A2F14BD6A863}"/>
              </a:ext>
            </a:extLst>
          </p:cNvPr>
          <p:cNvSpPr txBox="1"/>
          <p:nvPr/>
        </p:nvSpPr>
        <p:spPr>
          <a:xfrm>
            <a:off x="9494874" y="2659469"/>
            <a:ext cx="2430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Complexiteitsanalyse</a:t>
            </a:r>
            <a:r>
              <a:rPr lang="en-US" b="1" dirty="0">
                <a:solidFill>
                  <a:srgbClr val="C00000"/>
                </a:solidFill>
              </a:rPr>
              <a:t>?</a:t>
            </a:r>
          </a:p>
          <a:p>
            <a:r>
              <a:rPr lang="en-US" b="1" dirty="0">
                <a:solidFill>
                  <a:srgbClr val="C00000"/>
                </a:solidFill>
              </a:rPr>
              <a:t>Worst case – best case?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5892399-FDA4-42E9-9E03-4AA31257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6" y="665769"/>
            <a:ext cx="7644967" cy="528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89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CD871643-7ED2-46C4-82BA-02D8271A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23925"/>
            <a:ext cx="4114800" cy="4381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ADF06BE-DD4C-4F5C-A66F-8B666EB1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82" y="1362075"/>
            <a:ext cx="4124325" cy="40957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A8400E2-7576-4D0A-ABC8-CE4640B55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319" y="1795020"/>
            <a:ext cx="4105275" cy="4572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AFD370C-95DE-443B-ABD3-3D53BB822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319" y="2252220"/>
            <a:ext cx="4095750" cy="43815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34130FF-7EA1-4E7A-A6B8-D8D6A0C78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032" y="2774433"/>
            <a:ext cx="4181475" cy="4572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0656880-C9EB-4C72-BCDD-F280B9332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032" y="3287566"/>
            <a:ext cx="4143375" cy="4191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88088F5-2EED-4ADA-B7F1-536068717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0457" y="3727155"/>
            <a:ext cx="4210050" cy="51435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BF2C3F0-4A19-4A83-BF24-F7F3251D59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7131" y="4241505"/>
            <a:ext cx="4181475" cy="47625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05FA1C6-AF70-496B-8F21-389CB5B11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9031" y="4764937"/>
            <a:ext cx="4219575" cy="581025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7FFB1A5B-D66F-40F5-AB63-4BE14C16F726}"/>
              </a:ext>
            </a:extLst>
          </p:cNvPr>
          <p:cNvSpPr txBox="1"/>
          <p:nvPr/>
        </p:nvSpPr>
        <p:spPr>
          <a:xfrm>
            <a:off x="2056182" y="5495925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051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898929F-AAC0-458B-A27B-D1B0F8B0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87" y="171637"/>
            <a:ext cx="7800975" cy="16287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366FC66-F4C9-4A86-9991-4B042600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86" y="1791186"/>
            <a:ext cx="7241599" cy="49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23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09217AA-BF62-4F4F-B027-EFC25669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83" y="1887743"/>
            <a:ext cx="67913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29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69F5915-FD41-4275-8B6D-E4DC6EDA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82" y="1608877"/>
            <a:ext cx="2757345" cy="503235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762D2E0-2C82-49AD-BBB1-BA01A5C3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678"/>
            <a:ext cx="2851294" cy="40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78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6B4BF3D-4E6D-4A13-AC87-4473C1D1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11" y="1530366"/>
            <a:ext cx="3114675" cy="46482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31C0C26-CD79-462E-AB27-E95F7B6F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24" y="2030428"/>
            <a:ext cx="31718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51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91" y="134216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424B9BC-3412-4873-A84C-1F22814E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471" y="1205057"/>
            <a:ext cx="2459734" cy="565294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44B43CC-B781-4893-B777-9A6C87F3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11" y="2935288"/>
            <a:ext cx="2344452" cy="272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8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3BC77F4-FBF9-490E-9BB1-E5E8CC9AA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30" y="1515196"/>
            <a:ext cx="3305175" cy="46958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68F606C-E858-475D-9A63-4F4952F2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927" y="1947573"/>
            <a:ext cx="3200400" cy="3590925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CA2C49F-2789-424D-8721-338BB848267A}"/>
              </a:ext>
            </a:extLst>
          </p:cNvPr>
          <p:cNvSpPr txBox="1"/>
          <p:nvPr/>
        </p:nvSpPr>
        <p:spPr>
          <a:xfrm>
            <a:off x="9670473" y="3048000"/>
            <a:ext cx="17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Uitvoeringstijd</a:t>
            </a:r>
            <a:r>
              <a:rPr lang="en-US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809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 en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sorteeralgoritmen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16B1B4-6F67-40D4-8C68-44FB74F0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Zoekalgoritmen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Sequentieel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lineair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array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Binair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array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Sorteeralgoritmen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selectie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tussenvoegen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(insertion sort of card sort)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Mergesort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1362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F500C60-E884-4727-A110-F398C38EB2A6}"/>
              </a:ext>
            </a:extLst>
          </p:cNvPr>
          <p:cNvSpPr txBox="1">
            <a:spLocks/>
          </p:cNvSpPr>
          <p:nvPr/>
        </p:nvSpPr>
        <p:spPr>
          <a:xfrm>
            <a:off x="666345" y="46839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Insertion sort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AAB125C-AB71-47CB-A1B4-8927349F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473" y="2490787"/>
            <a:ext cx="4572577" cy="2780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t 10">
                <a:extLst>
                  <a:ext uri="{FF2B5EF4-FFF2-40B4-BE49-F238E27FC236}">
                    <a16:creationId xmlns:a16="http://schemas.microsoft.com/office/drawing/2014/main" id="{2AA7BB61-A2AC-0343-97A0-DAB7AFB20AFC}"/>
                  </a:ext>
                </a:extLst>
              </p14:cNvPr>
              <p14:cNvContentPartPr/>
              <p14:nvPr/>
            </p14:nvContentPartPr>
            <p14:xfrm>
              <a:off x="3545293" y="2931413"/>
              <a:ext cx="1307520" cy="333720"/>
            </p14:xfrm>
          </p:contentPart>
        </mc:Choice>
        <mc:Fallback xmlns="">
          <p:pic>
            <p:nvPicPr>
              <p:cNvPr id="10" name="Inkt 10">
                <a:extLst>
                  <a:ext uri="{FF2B5EF4-FFF2-40B4-BE49-F238E27FC236}">
                    <a16:creationId xmlns:a16="http://schemas.microsoft.com/office/drawing/2014/main" id="{2AA7BB61-A2AC-0343-97A0-DAB7AFB20A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4693" y="2900813"/>
                <a:ext cx="13687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1" name="Inkt 91">
                <a:extLst>
                  <a:ext uri="{FF2B5EF4-FFF2-40B4-BE49-F238E27FC236}">
                    <a16:creationId xmlns:a16="http://schemas.microsoft.com/office/drawing/2014/main" id="{4DD04A48-49A4-734F-818B-ABC8127245C6}"/>
                  </a:ext>
                </a:extLst>
              </p14:cNvPr>
              <p14:cNvContentPartPr/>
              <p14:nvPr/>
            </p14:nvContentPartPr>
            <p14:xfrm>
              <a:off x="7737133" y="2756813"/>
              <a:ext cx="4402080" cy="1941840"/>
            </p14:xfrm>
          </p:contentPart>
        </mc:Choice>
        <mc:Fallback xmlns="">
          <p:pic>
            <p:nvPicPr>
              <p:cNvPr id="91" name="Inkt 91">
                <a:extLst>
                  <a:ext uri="{FF2B5EF4-FFF2-40B4-BE49-F238E27FC236}">
                    <a16:creationId xmlns:a16="http://schemas.microsoft.com/office/drawing/2014/main" id="{4DD04A48-49A4-734F-818B-ABC8127245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6533" y="2726213"/>
                <a:ext cx="4463280" cy="20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5803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F500C60-E884-4727-A110-F398C38EB2A6}"/>
              </a:ext>
            </a:extLst>
          </p:cNvPr>
          <p:cNvSpPr txBox="1">
            <a:spLocks/>
          </p:cNvSpPr>
          <p:nvPr/>
        </p:nvSpPr>
        <p:spPr>
          <a:xfrm>
            <a:off x="666345" y="46839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Insertion sort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772F1BC-0040-41E5-9A20-E825D2E8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20" y="1793953"/>
            <a:ext cx="7250755" cy="43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5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20AEC27B-7949-4FF7-AB83-24ADF3AAB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16" y="1707776"/>
            <a:ext cx="10331768" cy="266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0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F500C60-E884-4727-A110-F398C38EB2A6}"/>
              </a:ext>
            </a:extLst>
          </p:cNvPr>
          <p:cNvSpPr txBox="1">
            <a:spLocks/>
          </p:cNvSpPr>
          <p:nvPr/>
        </p:nvSpPr>
        <p:spPr>
          <a:xfrm>
            <a:off x="666345" y="46839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A3551ED-4BDD-4C37-9B57-6E1C0987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41" y="1925662"/>
            <a:ext cx="78295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92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F500C60-E884-4727-A110-F398C38EB2A6}"/>
              </a:ext>
            </a:extLst>
          </p:cNvPr>
          <p:cNvSpPr txBox="1">
            <a:spLocks/>
          </p:cNvSpPr>
          <p:nvPr/>
        </p:nvSpPr>
        <p:spPr>
          <a:xfrm>
            <a:off x="666345" y="46839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E37E6F-5FC1-4628-89FA-6CEE3740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941" y="0"/>
            <a:ext cx="6293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3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F500C60-E884-4727-A110-F398C38EB2A6}"/>
              </a:ext>
            </a:extLst>
          </p:cNvPr>
          <p:cNvSpPr txBox="1">
            <a:spLocks/>
          </p:cNvSpPr>
          <p:nvPr/>
        </p:nvSpPr>
        <p:spPr>
          <a:xfrm>
            <a:off x="666345" y="46839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6739A9F-6BF0-491F-8220-8B6AF88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684259"/>
            <a:ext cx="76390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80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F500C60-E884-4727-A110-F398C38EB2A6}"/>
              </a:ext>
            </a:extLst>
          </p:cNvPr>
          <p:cNvSpPr txBox="1">
            <a:spLocks/>
          </p:cNvSpPr>
          <p:nvPr/>
        </p:nvSpPr>
        <p:spPr>
          <a:xfrm>
            <a:off x="666345" y="46839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D2A5E9D-E60A-46E2-9AFC-178F0FF1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43" y="0"/>
            <a:ext cx="561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7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F500C60-E884-4727-A110-F398C38EB2A6}"/>
              </a:ext>
            </a:extLst>
          </p:cNvPr>
          <p:cNvSpPr txBox="1">
            <a:spLocks/>
          </p:cNvSpPr>
          <p:nvPr/>
        </p:nvSpPr>
        <p:spPr>
          <a:xfrm>
            <a:off x="666345" y="46839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Uitvoeringstijd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81C79B7-0635-4E1B-BF81-42AA863A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27" y="2598593"/>
            <a:ext cx="5029200" cy="1495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7406B43C-031A-FB44-8265-0F1F1C6ABF5A}"/>
                  </a:ext>
                </a:extLst>
              </p14:cNvPr>
              <p14:cNvContentPartPr/>
              <p14:nvPr/>
            </p14:nvContentPartPr>
            <p14:xfrm>
              <a:off x="3789373" y="4714853"/>
              <a:ext cx="275040" cy="23328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7406B43C-031A-FB44-8265-0F1F1C6ABF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8413" y="4683893"/>
                <a:ext cx="3362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D546D318-61A1-8648-98A6-04FF90B2E906}"/>
                  </a:ext>
                </a:extLst>
              </p14:cNvPr>
              <p14:cNvContentPartPr/>
              <p14:nvPr/>
            </p14:nvContentPartPr>
            <p14:xfrm>
              <a:off x="3666973" y="5021573"/>
              <a:ext cx="16200" cy="1080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D546D318-61A1-8648-98A6-04FF90B2E9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6373" y="4990973"/>
                <a:ext cx="77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DC4C8321-B63D-EC42-859B-37341450CC29}"/>
                  </a:ext>
                </a:extLst>
              </p14:cNvPr>
              <p14:cNvContentPartPr/>
              <p14:nvPr/>
            </p14:nvContentPartPr>
            <p14:xfrm>
              <a:off x="4069093" y="5137853"/>
              <a:ext cx="32040" cy="957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DC4C8321-B63D-EC42-859B-37341450CC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8493" y="5107253"/>
                <a:ext cx="936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D722ECE2-C8DA-3140-A3F6-B6D917F976B4}"/>
                  </a:ext>
                </a:extLst>
              </p14:cNvPr>
              <p14:cNvContentPartPr/>
              <p14:nvPr/>
            </p14:nvContentPartPr>
            <p14:xfrm>
              <a:off x="3709453" y="4508213"/>
              <a:ext cx="196200" cy="8496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D722ECE2-C8DA-3140-A3F6-B6D917F976B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78493" y="4477613"/>
                <a:ext cx="2574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65F90AC0-E673-A64D-847C-D42FCB0112D3}"/>
                  </a:ext>
                </a:extLst>
              </p14:cNvPr>
              <p14:cNvContentPartPr/>
              <p14:nvPr/>
            </p14:nvContentPartPr>
            <p14:xfrm>
              <a:off x="4296613" y="4836533"/>
              <a:ext cx="111600" cy="9576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65F90AC0-E673-A64D-847C-D42FCB0112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6013" y="4805573"/>
                <a:ext cx="1728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0ED3EFE9-9C1A-3349-BE30-9CAE2D92CC4E}"/>
                  </a:ext>
                </a:extLst>
              </p14:cNvPr>
              <p14:cNvContentPartPr/>
              <p14:nvPr/>
            </p14:nvContentPartPr>
            <p14:xfrm>
              <a:off x="4402453" y="4741133"/>
              <a:ext cx="21600" cy="576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0ED3EFE9-9C1A-3349-BE30-9CAE2D92CC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71853" y="4710533"/>
                <a:ext cx="82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t 16">
                <a:extLst>
                  <a:ext uri="{FF2B5EF4-FFF2-40B4-BE49-F238E27FC236}">
                    <a16:creationId xmlns:a16="http://schemas.microsoft.com/office/drawing/2014/main" id="{F8C2B1A0-3192-914E-9F5F-501279E8B8CD}"/>
                  </a:ext>
                </a:extLst>
              </p14:cNvPr>
              <p14:cNvContentPartPr/>
              <p14:nvPr/>
            </p14:nvContentPartPr>
            <p14:xfrm>
              <a:off x="4010773" y="4508213"/>
              <a:ext cx="154080" cy="63720"/>
            </p14:xfrm>
          </p:contentPart>
        </mc:Choice>
        <mc:Fallback xmlns="">
          <p:pic>
            <p:nvPicPr>
              <p:cNvPr id="15" name="Inkt 16">
                <a:extLst>
                  <a:ext uri="{FF2B5EF4-FFF2-40B4-BE49-F238E27FC236}">
                    <a16:creationId xmlns:a16="http://schemas.microsoft.com/office/drawing/2014/main" id="{F8C2B1A0-3192-914E-9F5F-501279E8B8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80101" y="4477613"/>
                <a:ext cx="215784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t 17">
                <a:extLst>
                  <a:ext uri="{FF2B5EF4-FFF2-40B4-BE49-F238E27FC236}">
                    <a16:creationId xmlns:a16="http://schemas.microsoft.com/office/drawing/2014/main" id="{FA8E4E44-E6BA-B541-AA4A-9BCAD210B88A}"/>
                  </a:ext>
                </a:extLst>
              </p14:cNvPr>
              <p14:cNvContentPartPr/>
              <p14:nvPr/>
            </p14:nvContentPartPr>
            <p14:xfrm>
              <a:off x="3614773" y="5090333"/>
              <a:ext cx="311760" cy="116640"/>
            </p14:xfrm>
          </p:contentPart>
        </mc:Choice>
        <mc:Fallback xmlns="">
          <p:pic>
            <p:nvPicPr>
              <p:cNvPr id="16" name="Inkt 17">
                <a:extLst>
                  <a:ext uri="{FF2B5EF4-FFF2-40B4-BE49-F238E27FC236}">
                    <a16:creationId xmlns:a16="http://schemas.microsoft.com/office/drawing/2014/main" id="{FA8E4E44-E6BA-B541-AA4A-9BCAD210B88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83849" y="5059733"/>
                <a:ext cx="372889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3A7EA045-AACE-324D-9DEB-44FAEA7903A0}"/>
                  </a:ext>
                </a:extLst>
              </p14:cNvPr>
              <p14:cNvContentPartPr/>
              <p14:nvPr/>
            </p14:nvContentPartPr>
            <p14:xfrm>
              <a:off x="5217493" y="4783613"/>
              <a:ext cx="233280" cy="1062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3A7EA045-AACE-324D-9DEB-44FAEA7903A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86893" y="4752653"/>
                <a:ext cx="2944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42F71A12-53FF-CB4B-884E-0EDFB1707427}"/>
                  </a:ext>
                </a:extLst>
              </p14:cNvPr>
              <p14:cNvContentPartPr/>
              <p14:nvPr/>
            </p14:nvContentPartPr>
            <p14:xfrm>
              <a:off x="5635453" y="4719893"/>
              <a:ext cx="90360" cy="14328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42F71A12-53FF-CB4B-884E-0EDFB1707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04853" y="4689293"/>
                <a:ext cx="1515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BB2D98E7-48FB-7C47-AA82-F1A4D010FA90}"/>
                  </a:ext>
                </a:extLst>
              </p14:cNvPr>
              <p14:cNvContentPartPr/>
              <p14:nvPr/>
            </p14:nvContentPartPr>
            <p14:xfrm>
              <a:off x="5862973" y="4730693"/>
              <a:ext cx="233280" cy="10080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BB2D98E7-48FB-7C47-AA82-F1A4D010FA9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32373" y="4699733"/>
                <a:ext cx="2944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AD237C66-FC88-BE4C-BF42-E8DE5572D5FC}"/>
                  </a:ext>
                </a:extLst>
              </p14:cNvPr>
              <p14:cNvContentPartPr/>
              <p14:nvPr/>
            </p14:nvContentPartPr>
            <p14:xfrm>
              <a:off x="6561373" y="4672373"/>
              <a:ext cx="79560" cy="19080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AD237C66-FC88-BE4C-BF42-E8DE5572D5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30773" y="4641773"/>
                <a:ext cx="1411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19D275DC-015D-434D-9845-03C1C03F2396}"/>
                  </a:ext>
                </a:extLst>
              </p14:cNvPr>
              <p14:cNvContentPartPr/>
              <p14:nvPr/>
            </p14:nvContentPartPr>
            <p14:xfrm>
              <a:off x="5280853" y="4968653"/>
              <a:ext cx="1349640" cy="6372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19D275DC-015D-434D-9845-03C1C03F239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50253" y="4938053"/>
                <a:ext cx="14112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C652509E-4B7E-6646-9ED4-25E5BB686CD1}"/>
                  </a:ext>
                </a:extLst>
              </p14:cNvPr>
              <p14:cNvContentPartPr/>
              <p14:nvPr/>
            </p14:nvContentPartPr>
            <p14:xfrm>
              <a:off x="5746693" y="5090333"/>
              <a:ext cx="201600" cy="1908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C652509E-4B7E-6646-9ED4-25E5BB686CD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15733" y="5059733"/>
                <a:ext cx="2628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t 31">
                <a:extLst>
                  <a:ext uri="{FF2B5EF4-FFF2-40B4-BE49-F238E27FC236}">
                    <a16:creationId xmlns:a16="http://schemas.microsoft.com/office/drawing/2014/main" id="{9CF0FA95-4820-0540-9C6C-47753AC0AD9C}"/>
                  </a:ext>
                </a:extLst>
              </p14:cNvPr>
              <p14:cNvContentPartPr/>
              <p14:nvPr/>
            </p14:nvContentPartPr>
            <p14:xfrm>
              <a:off x="6249253" y="4693613"/>
              <a:ext cx="196200" cy="132480"/>
            </p14:xfrm>
          </p:contentPart>
        </mc:Choice>
        <mc:Fallback xmlns="">
          <p:pic>
            <p:nvPicPr>
              <p:cNvPr id="30" name="Inkt 31">
                <a:extLst>
                  <a:ext uri="{FF2B5EF4-FFF2-40B4-BE49-F238E27FC236}">
                    <a16:creationId xmlns:a16="http://schemas.microsoft.com/office/drawing/2014/main" id="{9CF0FA95-4820-0540-9C6C-47753AC0AD9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18653" y="4663013"/>
                <a:ext cx="257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t 32">
                <a:extLst>
                  <a:ext uri="{FF2B5EF4-FFF2-40B4-BE49-F238E27FC236}">
                    <a16:creationId xmlns:a16="http://schemas.microsoft.com/office/drawing/2014/main" id="{A80B9BBA-08B1-A543-B73D-0E4F3F7B3A71}"/>
                  </a:ext>
                </a:extLst>
              </p14:cNvPr>
              <p14:cNvContentPartPr/>
              <p14:nvPr/>
            </p14:nvContentPartPr>
            <p14:xfrm>
              <a:off x="4788733" y="4831133"/>
              <a:ext cx="169920" cy="74520"/>
            </p14:xfrm>
          </p:contentPart>
        </mc:Choice>
        <mc:Fallback xmlns="">
          <p:pic>
            <p:nvPicPr>
              <p:cNvPr id="31" name="Inkt 32">
                <a:extLst>
                  <a:ext uri="{FF2B5EF4-FFF2-40B4-BE49-F238E27FC236}">
                    <a16:creationId xmlns:a16="http://schemas.microsoft.com/office/drawing/2014/main" id="{A80B9BBA-08B1-A543-B73D-0E4F3F7B3A7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58068" y="4800533"/>
                <a:ext cx="231611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CB70FB91-33F9-354A-8118-37DAB14A3ADD}"/>
                  </a:ext>
                </a:extLst>
              </p14:cNvPr>
              <p14:cNvContentPartPr/>
              <p14:nvPr/>
            </p14:nvContentPartPr>
            <p14:xfrm>
              <a:off x="4457893" y="5545373"/>
              <a:ext cx="447120" cy="43884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CB70FB91-33F9-354A-8118-37DAB14A3AD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426933" y="5514773"/>
                <a:ext cx="50868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3" name="Inkt 43">
                <a:extLst>
                  <a:ext uri="{FF2B5EF4-FFF2-40B4-BE49-F238E27FC236}">
                    <a16:creationId xmlns:a16="http://schemas.microsoft.com/office/drawing/2014/main" id="{A286695C-EEC6-FB41-A8E4-16C750827D89}"/>
                  </a:ext>
                </a:extLst>
              </p14:cNvPr>
              <p14:cNvContentPartPr/>
              <p14:nvPr/>
            </p14:nvContentPartPr>
            <p14:xfrm>
              <a:off x="5280853" y="5688293"/>
              <a:ext cx="1433880" cy="502920"/>
            </p14:xfrm>
          </p:contentPart>
        </mc:Choice>
        <mc:Fallback xmlns="">
          <p:pic>
            <p:nvPicPr>
              <p:cNvPr id="43" name="Inkt 43">
                <a:extLst>
                  <a:ext uri="{FF2B5EF4-FFF2-40B4-BE49-F238E27FC236}">
                    <a16:creationId xmlns:a16="http://schemas.microsoft.com/office/drawing/2014/main" id="{A286695C-EEC6-FB41-A8E4-16C750827D8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250253" y="5657693"/>
                <a:ext cx="1495080" cy="5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690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2BA5CC7-7C5C-4C7F-8749-002EC8E7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14" y="1784671"/>
            <a:ext cx="70389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9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 en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sorteeralgoritmen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16B1B4-6F67-40D4-8C68-44FB74F0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Zoekalgoritmen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Sequentieel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lineair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array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Binair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array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Sorteeralgoritmen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selectie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tussenvoegen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(insertion sort of card sort)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Mergesort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662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4A9D5B77-457E-42B5-B80C-5CDB08B00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568556"/>
            <a:ext cx="7081837" cy="464174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F8E3AB4E-61EA-4D0B-8E44-30DC1BFE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Merge sort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D3E4E548-34FD-4C76-B1F8-3CCE8E697237}"/>
              </a:ext>
            </a:extLst>
          </p:cNvPr>
          <p:cNvCxnSpPr/>
          <p:nvPr/>
        </p:nvCxnSpPr>
        <p:spPr>
          <a:xfrm>
            <a:off x="6821424" y="1690688"/>
            <a:ext cx="0" cy="9793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E59922A3-C148-4C03-B1DE-80B896005D20}"/>
              </a:ext>
            </a:extLst>
          </p:cNvPr>
          <p:cNvCxnSpPr/>
          <p:nvPr/>
        </p:nvCxnSpPr>
        <p:spPr>
          <a:xfrm>
            <a:off x="5163312" y="2922080"/>
            <a:ext cx="0" cy="9793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7180E16C-4255-4E54-829A-2F41F98C237A}"/>
              </a:ext>
            </a:extLst>
          </p:cNvPr>
          <p:cNvCxnSpPr/>
          <p:nvPr/>
        </p:nvCxnSpPr>
        <p:spPr>
          <a:xfrm>
            <a:off x="8516112" y="2939320"/>
            <a:ext cx="0" cy="9793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613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BD13DE3-3175-497D-9ACA-EC21FDAC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88033"/>
            <a:ext cx="8229600" cy="253365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8F420E04-AA39-43E9-BB3F-32DF8A7D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354339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0FF36347-3F9A-41D5-B052-1D2AF7EA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71600"/>
            <a:ext cx="8134350" cy="411480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6F3D21DF-3589-4201-BABE-AC4B7B2A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58172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4" name="Inkt 134">
                <a:extLst>
                  <a:ext uri="{FF2B5EF4-FFF2-40B4-BE49-F238E27FC236}">
                    <a16:creationId xmlns:a16="http://schemas.microsoft.com/office/drawing/2014/main" id="{9EF42036-98C3-9E48-BBB4-3F329231C52F}"/>
                  </a:ext>
                </a:extLst>
              </p14:cNvPr>
              <p14:cNvContentPartPr/>
              <p14:nvPr/>
            </p14:nvContentPartPr>
            <p14:xfrm>
              <a:off x="544693" y="767093"/>
              <a:ext cx="391320" cy="354960"/>
            </p14:xfrm>
          </p:contentPart>
        </mc:Choice>
        <mc:Fallback>
          <p:pic>
            <p:nvPicPr>
              <p:cNvPr id="134" name="Inkt 134">
                <a:extLst>
                  <a:ext uri="{FF2B5EF4-FFF2-40B4-BE49-F238E27FC236}">
                    <a16:creationId xmlns:a16="http://schemas.microsoft.com/office/drawing/2014/main" id="{9EF42036-98C3-9E48-BBB4-3F329231C5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093" y="736493"/>
                <a:ext cx="4528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2" name="Inkt 142">
                <a:extLst>
                  <a:ext uri="{FF2B5EF4-FFF2-40B4-BE49-F238E27FC236}">
                    <a16:creationId xmlns:a16="http://schemas.microsoft.com/office/drawing/2014/main" id="{3E01173C-F9C6-2F4D-84EA-9C5E86F48834}"/>
                  </a:ext>
                </a:extLst>
              </p14:cNvPr>
              <p14:cNvContentPartPr/>
              <p14:nvPr/>
            </p14:nvContentPartPr>
            <p14:xfrm>
              <a:off x="1632613" y="830453"/>
              <a:ext cx="10104480" cy="3709440"/>
            </p14:xfrm>
          </p:contentPart>
        </mc:Choice>
        <mc:Fallback>
          <p:pic>
            <p:nvPicPr>
              <p:cNvPr id="142" name="Inkt 142">
                <a:extLst>
                  <a:ext uri="{FF2B5EF4-FFF2-40B4-BE49-F238E27FC236}">
                    <a16:creationId xmlns:a16="http://schemas.microsoft.com/office/drawing/2014/main" id="{3E01173C-F9C6-2F4D-84EA-9C5E86F488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2013" y="799850"/>
                <a:ext cx="10165680" cy="37710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2322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BD19BD3-B681-44B8-ACB4-9F0BC08C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1690688"/>
            <a:ext cx="6606540" cy="460759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350AF6CA-04DE-4B4C-93AF-E0B1220B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3024062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007EBD0-85FC-4BEA-B372-D8E3C6F2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57" y="1192500"/>
            <a:ext cx="4914900" cy="174307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372FEF8-3B97-4038-8754-F18C1B07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57" y="2935575"/>
            <a:ext cx="6115050" cy="17811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8C41A1D-5FA1-4A18-B839-F091AA455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96" y="2456728"/>
            <a:ext cx="5610225" cy="168592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D865F61-0D47-4EF0-8901-AD5B6923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57" y="75693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Merge sort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8" name="Inkt 78">
                <a:extLst>
                  <a:ext uri="{FF2B5EF4-FFF2-40B4-BE49-F238E27FC236}">
                    <a16:creationId xmlns:a16="http://schemas.microsoft.com/office/drawing/2014/main" id="{FA4D63EC-5682-AB4A-B8B8-C8443D42ED14}"/>
                  </a:ext>
                </a:extLst>
              </p14:cNvPr>
              <p14:cNvContentPartPr/>
              <p14:nvPr/>
            </p14:nvContentPartPr>
            <p14:xfrm>
              <a:off x="6340333" y="2230853"/>
              <a:ext cx="4752360" cy="2953080"/>
            </p14:xfrm>
          </p:contentPart>
        </mc:Choice>
        <mc:Fallback xmlns="">
          <p:pic>
            <p:nvPicPr>
              <p:cNvPr id="78" name="Inkt 78">
                <a:extLst>
                  <a:ext uri="{FF2B5EF4-FFF2-40B4-BE49-F238E27FC236}">
                    <a16:creationId xmlns:a16="http://schemas.microsoft.com/office/drawing/2014/main" id="{FA4D63EC-5682-AB4A-B8B8-C8443D42ED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09733" y="2200253"/>
                <a:ext cx="4813560" cy="30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8846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E17FE2-3009-487A-8587-C0EA0287B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20" y="327313"/>
            <a:ext cx="5045989" cy="238817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B2CC6C2-5F22-4715-A644-3051F1D6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80" y="2530763"/>
            <a:ext cx="6156500" cy="34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69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A210CC8B-CA78-46BC-AC18-BDFD9AEF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301" y="0"/>
            <a:ext cx="6446699" cy="68580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2E208CC-BDA5-4C9D-BE0D-4EFAEBF1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8" y="121950"/>
            <a:ext cx="5495636" cy="17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73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5E96549-A157-44CF-8C24-5FC6FB05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1798637"/>
            <a:ext cx="7067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6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59CE1CC-3800-4DDF-AFF5-F0742EC4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64" y="0"/>
            <a:ext cx="3719344" cy="6858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7FFC086-94E2-41EF-A1DC-82B6A390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90" y="0"/>
            <a:ext cx="641156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CC6E9A36-4A44-3046-AD95-9E201F2140C3}"/>
                  </a:ext>
                </a:extLst>
              </p14:cNvPr>
              <p14:cNvContentPartPr/>
              <p14:nvPr/>
            </p14:nvContentPartPr>
            <p14:xfrm>
              <a:off x="4238280" y="1629720"/>
              <a:ext cx="67320" cy="4464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CC6E9A36-4A44-3046-AD95-9E201F2140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8920" y="1620360"/>
                <a:ext cx="8604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54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E493990-7BD9-4C0A-8BC1-AB91FB78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55" y="2022908"/>
            <a:ext cx="8861582" cy="30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8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1439543-0BDE-4FE5-AED4-792D3CCD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06" y="1905904"/>
            <a:ext cx="7297947" cy="45869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141F74C4-5878-D040-84C3-BE90A8E408A8}"/>
                  </a:ext>
                </a:extLst>
              </p14:cNvPr>
              <p14:cNvContentPartPr/>
              <p14:nvPr/>
            </p14:nvContentPartPr>
            <p14:xfrm>
              <a:off x="1826640" y="4411440"/>
              <a:ext cx="2269080" cy="101808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141F74C4-5878-D040-84C3-BE90A8E408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7280" y="4402080"/>
                <a:ext cx="2287800" cy="10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6610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281A2B5-52E8-450B-9D3C-6DE7A798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1690688"/>
            <a:ext cx="6134328" cy="225323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591210E-0E14-4134-AE82-D29C9160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208" y="2910897"/>
            <a:ext cx="6257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91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5EE8DFA-1B46-4864-B928-B32E03E20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244" y="266700"/>
            <a:ext cx="6315075" cy="65913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3462792-DBD3-4B6C-AEEB-93AEC053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6" y="1931194"/>
            <a:ext cx="5449456" cy="20219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t 11">
                <a:extLst>
                  <a:ext uri="{FF2B5EF4-FFF2-40B4-BE49-F238E27FC236}">
                    <a16:creationId xmlns:a16="http://schemas.microsoft.com/office/drawing/2014/main" id="{A8E779C9-2440-404E-ACAB-ABCB3D62C8BF}"/>
                  </a:ext>
                </a:extLst>
              </p14:cNvPr>
              <p14:cNvContentPartPr/>
              <p14:nvPr/>
            </p14:nvContentPartPr>
            <p14:xfrm>
              <a:off x="6016333" y="1725053"/>
              <a:ext cx="1757160" cy="95400"/>
            </p14:xfrm>
          </p:contentPart>
        </mc:Choice>
        <mc:Fallback xmlns="">
          <p:pic>
            <p:nvPicPr>
              <p:cNvPr id="11" name="Inkt 11">
                <a:extLst>
                  <a:ext uri="{FF2B5EF4-FFF2-40B4-BE49-F238E27FC236}">
                    <a16:creationId xmlns:a16="http://schemas.microsoft.com/office/drawing/2014/main" id="{A8E779C9-2440-404E-ACAB-ABCB3D62C8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5733" y="1694209"/>
                <a:ext cx="1818720" cy="156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9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t 6">
                <a:extLst>
                  <a:ext uri="{FF2B5EF4-FFF2-40B4-BE49-F238E27FC236}">
                    <a16:creationId xmlns:a16="http://schemas.microsoft.com/office/drawing/2014/main" id="{8868DFF2-F942-2F4C-8480-F0CD392C6D7E}"/>
                  </a:ext>
                </a:extLst>
              </p14:cNvPr>
              <p14:cNvContentPartPr/>
              <p14:nvPr/>
            </p14:nvContentPartPr>
            <p14:xfrm>
              <a:off x="825493" y="708773"/>
              <a:ext cx="502560" cy="360000"/>
            </p14:xfrm>
          </p:contentPart>
        </mc:Choice>
        <mc:Fallback>
          <p:pic>
            <p:nvPicPr>
              <p:cNvPr id="6" name="Inkt 6">
                <a:extLst>
                  <a:ext uri="{FF2B5EF4-FFF2-40B4-BE49-F238E27FC236}">
                    <a16:creationId xmlns:a16="http://schemas.microsoft.com/office/drawing/2014/main" id="{8868DFF2-F942-2F4C-8480-F0CD392C6D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555" y="678142"/>
                <a:ext cx="564076" cy="421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8A8604C9-F929-A348-87C5-5F96B09218BE}"/>
                  </a:ext>
                </a:extLst>
              </p14:cNvPr>
              <p14:cNvContentPartPr/>
              <p14:nvPr/>
            </p14:nvContentPartPr>
            <p14:xfrm>
              <a:off x="5619613" y="1354613"/>
              <a:ext cx="100800" cy="47880"/>
            </p14:xfrm>
          </p:contentPart>
        </mc:Choice>
        <mc:Fallback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8A8604C9-F929-A348-87C5-5F96B09218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9013" y="1323653"/>
                <a:ext cx="162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406006A3-4E75-A34B-8B9E-CA848D9D1E43}"/>
                  </a:ext>
                </a:extLst>
              </p14:cNvPr>
              <p14:cNvContentPartPr/>
              <p14:nvPr/>
            </p14:nvContentPartPr>
            <p14:xfrm>
              <a:off x="5677933" y="1185053"/>
              <a:ext cx="16200" cy="16200"/>
            </p14:xfrm>
          </p:contentPart>
        </mc:Choice>
        <mc:Fallback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406006A3-4E75-A34B-8B9E-CA848D9D1E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6973" y="1154453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93352E2B-CAB1-2F4A-AD0A-57A1423AD7B6}"/>
                  </a:ext>
                </a:extLst>
              </p14:cNvPr>
              <p14:cNvContentPartPr/>
              <p14:nvPr/>
            </p14:nvContentPartPr>
            <p14:xfrm>
              <a:off x="6037573" y="1285853"/>
              <a:ext cx="502920" cy="111600"/>
            </p14:xfrm>
          </p:contentPart>
        </mc:Choice>
        <mc:Fallback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93352E2B-CAB1-2F4A-AD0A-57A1423AD7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6973" y="1254893"/>
                <a:ext cx="564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1F5623A1-98B3-9E43-93D0-B47888B32498}"/>
                  </a:ext>
                </a:extLst>
              </p14:cNvPr>
              <p14:cNvContentPartPr/>
              <p14:nvPr/>
            </p14:nvContentPartPr>
            <p14:xfrm>
              <a:off x="6535093" y="1290893"/>
              <a:ext cx="412560" cy="69120"/>
            </p14:xfrm>
          </p:contentPart>
        </mc:Choice>
        <mc:Fallback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1F5623A1-98B3-9E43-93D0-B47888B324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04493" y="1260293"/>
                <a:ext cx="4737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16D701E1-DB30-2A44-B50B-FAFCE8A163A9}"/>
                  </a:ext>
                </a:extLst>
              </p14:cNvPr>
              <p14:cNvContentPartPr/>
              <p14:nvPr/>
            </p14:nvContentPartPr>
            <p14:xfrm>
              <a:off x="6963493" y="1074533"/>
              <a:ext cx="169200" cy="269640"/>
            </p14:xfrm>
          </p:contentPart>
        </mc:Choice>
        <mc:Fallback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16D701E1-DB30-2A44-B50B-FAFCE8A163A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32893" y="1043933"/>
                <a:ext cx="23040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8E2BA061-CCCF-9D46-A176-12E7A419F9CC}"/>
                  </a:ext>
                </a:extLst>
              </p14:cNvPr>
              <p14:cNvContentPartPr/>
              <p14:nvPr/>
            </p14:nvContentPartPr>
            <p14:xfrm>
              <a:off x="7080133" y="1100453"/>
              <a:ext cx="122040" cy="233280"/>
            </p14:xfrm>
          </p:contentPart>
        </mc:Choice>
        <mc:Fallback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8E2BA061-CCCF-9D46-A176-12E7A419F9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49533" y="1069853"/>
                <a:ext cx="1836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AD7F294-018B-A546-A1C7-A4A7498FF0BB}"/>
                  </a:ext>
                </a:extLst>
              </p14:cNvPr>
              <p14:cNvContentPartPr/>
              <p14:nvPr/>
            </p14:nvContentPartPr>
            <p14:xfrm>
              <a:off x="7154293" y="1200893"/>
              <a:ext cx="79560" cy="58680"/>
            </p14:xfrm>
          </p:contentPart>
        </mc:Choice>
        <mc:Fallback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AD7F294-018B-A546-A1C7-A4A7498FF0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23333" y="1170293"/>
                <a:ext cx="1411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3267CC18-4E38-7048-B3BC-72D1DB37C73A}"/>
                  </a:ext>
                </a:extLst>
              </p14:cNvPr>
              <p14:cNvContentPartPr/>
              <p14:nvPr/>
            </p14:nvContentPartPr>
            <p14:xfrm>
              <a:off x="7503493" y="1275053"/>
              <a:ext cx="180360" cy="275400"/>
            </p14:xfrm>
          </p:contentPart>
        </mc:Choice>
        <mc:Fallback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3267CC18-4E38-7048-B3BC-72D1DB37C7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72893" y="1244453"/>
                <a:ext cx="2415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DC5FFCED-B498-D942-ACF8-7FF828EB4857}"/>
                  </a:ext>
                </a:extLst>
              </p14:cNvPr>
              <p14:cNvContentPartPr/>
              <p14:nvPr/>
            </p14:nvContentPartPr>
            <p14:xfrm>
              <a:off x="7762693" y="1074173"/>
              <a:ext cx="884160" cy="238320"/>
            </p14:xfrm>
          </p:contentPart>
        </mc:Choice>
        <mc:Fallback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DC5FFCED-B498-D942-ACF8-7FF828EB48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32093" y="1043213"/>
                <a:ext cx="9453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5F988E31-473D-2A42-810D-D7A6BD592A51}"/>
                  </a:ext>
                </a:extLst>
              </p14:cNvPr>
              <p14:cNvContentPartPr/>
              <p14:nvPr/>
            </p14:nvContentPartPr>
            <p14:xfrm>
              <a:off x="8646493" y="1222133"/>
              <a:ext cx="26640" cy="90360"/>
            </p14:xfrm>
          </p:contentPart>
        </mc:Choice>
        <mc:Fallback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5F988E31-473D-2A42-810D-D7A6BD592A5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15893" y="1191533"/>
                <a:ext cx="882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9D1DCB4D-9DE9-E74E-A65E-2A7F483B1D8E}"/>
                  </a:ext>
                </a:extLst>
              </p14:cNvPr>
              <p14:cNvContentPartPr/>
              <p14:nvPr/>
            </p14:nvContentPartPr>
            <p14:xfrm>
              <a:off x="8757373" y="1227533"/>
              <a:ext cx="100800" cy="95760"/>
            </p14:xfrm>
          </p:contentPart>
        </mc:Choice>
        <mc:Fallback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9D1DCB4D-9DE9-E74E-A65E-2A7F483B1D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26773" y="1196933"/>
                <a:ext cx="162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71547C38-6695-694B-A5E8-481F7E42589F}"/>
                  </a:ext>
                </a:extLst>
              </p14:cNvPr>
              <p14:cNvContentPartPr/>
              <p14:nvPr/>
            </p14:nvContentPartPr>
            <p14:xfrm>
              <a:off x="8831533" y="1058693"/>
              <a:ext cx="450000" cy="269640"/>
            </p14:xfrm>
          </p:contentPart>
        </mc:Choice>
        <mc:Fallback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71547C38-6695-694B-A5E8-481F7E42589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00933" y="1028093"/>
                <a:ext cx="5115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04891DB3-EAED-674D-BCB1-621B58E17AB2}"/>
                  </a:ext>
                </a:extLst>
              </p14:cNvPr>
              <p14:cNvContentPartPr/>
              <p14:nvPr/>
            </p14:nvContentPartPr>
            <p14:xfrm>
              <a:off x="9318613" y="928373"/>
              <a:ext cx="847080" cy="416160"/>
            </p14:xfrm>
          </p:contentPart>
        </mc:Choice>
        <mc:Fallback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04891DB3-EAED-674D-BCB1-621B58E17AB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87653" y="897413"/>
                <a:ext cx="9082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E3EE8DD2-BCE6-8549-A742-0C21A5D9A763}"/>
                  </a:ext>
                </a:extLst>
              </p14:cNvPr>
              <p14:cNvContentPartPr/>
              <p14:nvPr/>
            </p14:nvContentPartPr>
            <p14:xfrm>
              <a:off x="9223213" y="989213"/>
              <a:ext cx="16200" cy="5760"/>
            </p14:xfrm>
          </p:contentPart>
        </mc:Choice>
        <mc:Fallback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E3EE8DD2-BCE6-8549-A742-0C21A5D9A7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92613" y="958613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AB786C70-55A6-6840-A5F3-64F2B0E90564}"/>
                  </a:ext>
                </a:extLst>
              </p14:cNvPr>
              <p14:cNvContentPartPr/>
              <p14:nvPr/>
            </p14:nvContentPartPr>
            <p14:xfrm>
              <a:off x="8694013" y="941693"/>
              <a:ext cx="16200" cy="16200"/>
            </p14:xfrm>
          </p:contentPart>
        </mc:Choice>
        <mc:Fallback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AB786C70-55A6-6840-A5F3-64F2B0E905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63413" y="911093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6478B496-B827-324F-B7AE-BAD7D6347147}"/>
                  </a:ext>
                </a:extLst>
              </p14:cNvPr>
              <p14:cNvContentPartPr/>
              <p14:nvPr/>
            </p14:nvContentPartPr>
            <p14:xfrm>
              <a:off x="8355253" y="1058333"/>
              <a:ext cx="360" cy="8640"/>
            </p14:xfrm>
          </p:contentPart>
        </mc:Choice>
        <mc:Fallback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6478B496-B827-324F-B7AE-BAD7D634714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24653" y="1027373"/>
                <a:ext cx="615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4230329A-9BE4-7240-A2BC-7689DF1E837C}"/>
                  </a:ext>
                </a:extLst>
              </p14:cNvPr>
              <p14:cNvContentPartPr/>
              <p14:nvPr/>
            </p14:nvContentPartPr>
            <p14:xfrm>
              <a:off x="8148973" y="984173"/>
              <a:ext cx="5760" cy="26640"/>
            </p14:xfrm>
          </p:contentPart>
        </mc:Choice>
        <mc:Fallback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4230329A-9BE4-7240-A2BC-7689DF1E837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18373" y="953213"/>
                <a:ext cx="66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BEEA980B-6C88-8643-9AFC-30279841CB1B}"/>
                  </a:ext>
                </a:extLst>
              </p14:cNvPr>
              <p14:cNvContentPartPr/>
              <p14:nvPr/>
            </p14:nvContentPartPr>
            <p14:xfrm>
              <a:off x="8027293" y="978773"/>
              <a:ext cx="58680" cy="26640"/>
            </p14:xfrm>
          </p:contentPart>
        </mc:Choice>
        <mc:Fallback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BEEA980B-6C88-8643-9AFC-30279841CB1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96693" y="948173"/>
                <a:ext cx="1198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D52A97A7-00AA-4044-859A-3A41F1250089}"/>
                  </a:ext>
                </a:extLst>
              </p14:cNvPr>
              <p14:cNvContentPartPr/>
              <p14:nvPr/>
            </p14:nvContentPartPr>
            <p14:xfrm>
              <a:off x="5592973" y="1878413"/>
              <a:ext cx="407880" cy="238320"/>
            </p14:xfrm>
          </p:contentPart>
        </mc:Choice>
        <mc:Fallback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D52A97A7-00AA-4044-859A-3A41F125008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62373" y="1847813"/>
                <a:ext cx="4690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32884593-A172-DA41-A2CF-391BF8797ECE}"/>
                  </a:ext>
                </a:extLst>
              </p14:cNvPr>
              <p14:cNvContentPartPr/>
              <p14:nvPr/>
            </p14:nvContentPartPr>
            <p14:xfrm>
              <a:off x="6185893" y="1767173"/>
              <a:ext cx="259560" cy="227880"/>
            </p14:xfrm>
          </p:contentPart>
        </mc:Choice>
        <mc:Fallback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32884593-A172-DA41-A2CF-391BF8797E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54933" y="1736573"/>
                <a:ext cx="3211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9" name="Inkt 48">
                <a:extLst>
                  <a:ext uri="{FF2B5EF4-FFF2-40B4-BE49-F238E27FC236}">
                    <a16:creationId xmlns:a16="http://schemas.microsoft.com/office/drawing/2014/main" id="{ADCB52C8-7F4D-7642-94A0-ED37D2BAF7A6}"/>
                  </a:ext>
                </a:extLst>
              </p14:cNvPr>
              <p14:cNvContentPartPr/>
              <p14:nvPr/>
            </p14:nvContentPartPr>
            <p14:xfrm>
              <a:off x="7318093" y="1978853"/>
              <a:ext cx="116640" cy="16200"/>
            </p14:xfrm>
          </p:contentPart>
        </mc:Choice>
        <mc:Fallback>
          <p:pic>
            <p:nvPicPr>
              <p:cNvPr id="49" name="Inkt 48">
                <a:extLst>
                  <a:ext uri="{FF2B5EF4-FFF2-40B4-BE49-F238E27FC236}">
                    <a16:creationId xmlns:a16="http://schemas.microsoft.com/office/drawing/2014/main" id="{ADCB52C8-7F4D-7642-94A0-ED37D2BAF7A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87493" y="1948253"/>
                <a:ext cx="178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0" name="Inkt 49">
                <a:extLst>
                  <a:ext uri="{FF2B5EF4-FFF2-40B4-BE49-F238E27FC236}">
                    <a16:creationId xmlns:a16="http://schemas.microsoft.com/office/drawing/2014/main" id="{4ED2164E-B856-BA49-88E7-1FFE454E5685}"/>
                  </a:ext>
                </a:extLst>
              </p14:cNvPr>
              <p14:cNvContentPartPr/>
              <p14:nvPr/>
            </p14:nvContentPartPr>
            <p14:xfrm>
              <a:off x="7355173" y="1899653"/>
              <a:ext cx="79560" cy="5760"/>
            </p14:xfrm>
          </p:contentPart>
        </mc:Choice>
        <mc:Fallback>
          <p:pic>
            <p:nvPicPr>
              <p:cNvPr id="50" name="Inkt 49">
                <a:extLst>
                  <a:ext uri="{FF2B5EF4-FFF2-40B4-BE49-F238E27FC236}">
                    <a16:creationId xmlns:a16="http://schemas.microsoft.com/office/drawing/2014/main" id="{4ED2164E-B856-BA49-88E7-1FFE454E568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24573" y="1868693"/>
                <a:ext cx="141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1" name="Inkt 50">
                <a:extLst>
                  <a:ext uri="{FF2B5EF4-FFF2-40B4-BE49-F238E27FC236}">
                    <a16:creationId xmlns:a16="http://schemas.microsoft.com/office/drawing/2014/main" id="{DCBC2124-B9FC-424A-A205-0FF794104038}"/>
                  </a:ext>
                </a:extLst>
              </p14:cNvPr>
              <p14:cNvContentPartPr/>
              <p14:nvPr/>
            </p14:nvContentPartPr>
            <p14:xfrm>
              <a:off x="7678093" y="1793813"/>
              <a:ext cx="159120" cy="212040"/>
            </p14:xfrm>
          </p:contentPart>
        </mc:Choice>
        <mc:Fallback>
          <p:pic>
            <p:nvPicPr>
              <p:cNvPr id="51" name="Inkt 50">
                <a:extLst>
                  <a:ext uri="{FF2B5EF4-FFF2-40B4-BE49-F238E27FC236}">
                    <a16:creationId xmlns:a16="http://schemas.microsoft.com/office/drawing/2014/main" id="{DCBC2124-B9FC-424A-A205-0FF79410403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47493" y="1762853"/>
                <a:ext cx="2203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2" name="Inkt 52">
                <a:extLst>
                  <a:ext uri="{FF2B5EF4-FFF2-40B4-BE49-F238E27FC236}">
                    <a16:creationId xmlns:a16="http://schemas.microsoft.com/office/drawing/2014/main" id="{DB0C4DD8-9CC0-584C-9695-391C1D86E836}"/>
                  </a:ext>
                </a:extLst>
              </p14:cNvPr>
              <p14:cNvContentPartPr/>
              <p14:nvPr/>
            </p14:nvContentPartPr>
            <p14:xfrm>
              <a:off x="6588013" y="1793813"/>
              <a:ext cx="460440" cy="264960"/>
            </p14:xfrm>
          </p:contentPart>
        </mc:Choice>
        <mc:Fallback>
          <p:pic>
            <p:nvPicPr>
              <p:cNvPr id="52" name="Inkt 52">
                <a:extLst>
                  <a:ext uri="{FF2B5EF4-FFF2-40B4-BE49-F238E27FC236}">
                    <a16:creationId xmlns:a16="http://schemas.microsoft.com/office/drawing/2014/main" id="{DB0C4DD8-9CC0-584C-9695-391C1D86E8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57437" y="1762853"/>
                <a:ext cx="521592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4" name="Inkt 53">
                <a:extLst>
                  <a:ext uri="{FF2B5EF4-FFF2-40B4-BE49-F238E27FC236}">
                    <a16:creationId xmlns:a16="http://schemas.microsoft.com/office/drawing/2014/main" id="{B218005C-1A5A-2541-A839-32FFB498308A}"/>
                  </a:ext>
                </a:extLst>
              </p14:cNvPr>
              <p14:cNvContentPartPr/>
              <p14:nvPr/>
            </p14:nvContentPartPr>
            <p14:xfrm>
              <a:off x="8143573" y="1931333"/>
              <a:ext cx="286200" cy="90360"/>
            </p14:xfrm>
          </p:contentPart>
        </mc:Choice>
        <mc:Fallback>
          <p:pic>
            <p:nvPicPr>
              <p:cNvPr id="54" name="Inkt 53">
                <a:extLst>
                  <a:ext uri="{FF2B5EF4-FFF2-40B4-BE49-F238E27FC236}">
                    <a16:creationId xmlns:a16="http://schemas.microsoft.com/office/drawing/2014/main" id="{B218005C-1A5A-2541-A839-32FFB498308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12973" y="1900733"/>
                <a:ext cx="3474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8" name="Inkt 67">
                <a:extLst>
                  <a:ext uri="{FF2B5EF4-FFF2-40B4-BE49-F238E27FC236}">
                    <a16:creationId xmlns:a16="http://schemas.microsoft.com/office/drawing/2014/main" id="{1D8329F3-B34A-7048-A3C3-DCB6B21A5BDF}"/>
                  </a:ext>
                </a:extLst>
              </p14:cNvPr>
              <p14:cNvContentPartPr/>
              <p14:nvPr/>
            </p14:nvContentPartPr>
            <p14:xfrm>
              <a:off x="6392173" y="2444693"/>
              <a:ext cx="222120" cy="74520"/>
            </p14:xfrm>
          </p:contentPart>
        </mc:Choice>
        <mc:Fallback>
          <p:pic>
            <p:nvPicPr>
              <p:cNvPr id="68" name="Inkt 67">
                <a:extLst>
                  <a:ext uri="{FF2B5EF4-FFF2-40B4-BE49-F238E27FC236}">
                    <a16:creationId xmlns:a16="http://schemas.microsoft.com/office/drawing/2014/main" id="{1D8329F3-B34A-7048-A3C3-DCB6B21A5BD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61573" y="2413733"/>
                <a:ext cx="2833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D0C41BA1-5072-FD47-8CED-40F62FF5441E}"/>
                  </a:ext>
                </a:extLst>
              </p14:cNvPr>
              <p14:cNvContentPartPr/>
              <p14:nvPr/>
            </p14:nvContentPartPr>
            <p14:xfrm>
              <a:off x="6519253" y="2306813"/>
              <a:ext cx="10800" cy="10800"/>
            </p14:xfrm>
          </p:contentPart>
        </mc:Choice>
        <mc:Fallback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D0C41BA1-5072-FD47-8CED-40F62FF5441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88653" y="2276213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3" name="Inkt 72">
                <a:extLst>
                  <a:ext uri="{FF2B5EF4-FFF2-40B4-BE49-F238E27FC236}">
                    <a16:creationId xmlns:a16="http://schemas.microsoft.com/office/drawing/2014/main" id="{AFF752D2-2B20-4D46-A3DB-C9504F18FC6B}"/>
                  </a:ext>
                </a:extLst>
              </p14:cNvPr>
              <p14:cNvContentPartPr/>
              <p14:nvPr/>
            </p14:nvContentPartPr>
            <p14:xfrm>
              <a:off x="7699333" y="2354693"/>
              <a:ext cx="275400" cy="148680"/>
            </p14:xfrm>
          </p:contentPart>
        </mc:Choice>
        <mc:Fallback>
          <p:pic>
            <p:nvPicPr>
              <p:cNvPr id="73" name="Inkt 72">
                <a:extLst>
                  <a:ext uri="{FF2B5EF4-FFF2-40B4-BE49-F238E27FC236}">
                    <a16:creationId xmlns:a16="http://schemas.microsoft.com/office/drawing/2014/main" id="{AFF752D2-2B20-4D46-A3DB-C9504F18FC6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68373" y="2324093"/>
                <a:ext cx="336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F17C374A-0FDE-284E-AF7F-0F04DF65D66F}"/>
                  </a:ext>
                </a:extLst>
              </p14:cNvPr>
              <p14:cNvContentPartPr/>
              <p14:nvPr/>
            </p14:nvContentPartPr>
            <p14:xfrm>
              <a:off x="8117293" y="2418053"/>
              <a:ext cx="53280" cy="69120"/>
            </p14:xfrm>
          </p:contentPart>
        </mc:Choice>
        <mc:Fallback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F17C374A-0FDE-284E-AF7F-0F04DF65D66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86693" y="2387453"/>
                <a:ext cx="1144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0" name="Inkt 79">
                <a:extLst>
                  <a:ext uri="{FF2B5EF4-FFF2-40B4-BE49-F238E27FC236}">
                    <a16:creationId xmlns:a16="http://schemas.microsoft.com/office/drawing/2014/main" id="{11F3801B-A614-3847-B297-1DB5AE78AC6F}"/>
                  </a:ext>
                </a:extLst>
              </p14:cNvPr>
              <p14:cNvContentPartPr/>
              <p14:nvPr/>
            </p14:nvContentPartPr>
            <p14:xfrm>
              <a:off x="8212333" y="2211773"/>
              <a:ext cx="26640" cy="360"/>
            </p14:xfrm>
          </p:contentPart>
        </mc:Choice>
        <mc:Fallback>
          <p:pic>
            <p:nvPicPr>
              <p:cNvPr id="80" name="Inkt 79">
                <a:extLst>
                  <a:ext uri="{FF2B5EF4-FFF2-40B4-BE49-F238E27FC236}">
                    <a16:creationId xmlns:a16="http://schemas.microsoft.com/office/drawing/2014/main" id="{11F3801B-A614-3847-B297-1DB5AE78AC6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81733" y="2181173"/>
                <a:ext cx="882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9" name="Inkt 92">
                <a:extLst>
                  <a:ext uri="{FF2B5EF4-FFF2-40B4-BE49-F238E27FC236}">
                    <a16:creationId xmlns:a16="http://schemas.microsoft.com/office/drawing/2014/main" id="{9D50B4A4-E7C9-1D49-AF83-1503F3C68636}"/>
                  </a:ext>
                </a:extLst>
              </p14:cNvPr>
              <p14:cNvContentPartPr/>
              <p14:nvPr/>
            </p14:nvContentPartPr>
            <p14:xfrm>
              <a:off x="8328973" y="2370533"/>
              <a:ext cx="497880" cy="196200"/>
            </p14:xfrm>
          </p:contentPart>
        </mc:Choice>
        <mc:Fallback>
          <p:pic>
            <p:nvPicPr>
              <p:cNvPr id="89" name="Inkt 92">
                <a:extLst>
                  <a:ext uri="{FF2B5EF4-FFF2-40B4-BE49-F238E27FC236}">
                    <a16:creationId xmlns:a16="http://schemas.microsoft.com/office/drawing/2014/main" id="{9D50B4A4-E7C9-1D49-AF83-1503F3C6863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98373" y="2339933"/>
                <a:ext cx="5590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0" name="Inkt 93">
                <a:extLst>
                  <a:ext uri="{FF2B5EF4-FFF2-40B4-BE49-F238E27FC236}">
                    <a16:creationId xmlns:a16="http://schemas.microsoft.com/office/drawing/2014/main" id="{65515830-102A-0045-B6BD-A386043E5A50}"/>
                  </a:ext>
                </a:extLst>
              </p14:cNvPr>
              <p14:cNvContentPartPr/>
              <p14:nvPr/>
            </p14:nvContentPartPr>
            <p14:xfrm>
              <a:off x="6825973" y="2296373"/>
              <a:ext cx="667440" cy="227880"/>
            </p14:xfrm>
          </p:contentPart>
        </mc:Choice>
        <mc:Fallback>
          <p:pic>
            <p:nvPicPr>
              <p:cNvPr id="90" name="Inkt 93">
                <a:extLst>
                  <a:ext uri="{FF2B5EF4-FFF2-40B4-BE49-F238E27FC236}">
                    <a16:creationId xmlns:a16="http://schemas.microsoft.com/office/drawing/2014/main" id="{65515830-102A-0045-B6BD-A386043E5A5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95356" y="2265773"/>
                <a:ext cx="729033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1" name="Inkt 94">
                <a:extLst>
                  <a:ext uri="{FF2B5EF4-FFF2-40B4-BE49-F238E27FC236}">
                    <a16:creationId xmlns:a16="http://schemas.microsoft.com/office/drawing/2014/main" id="{B7EF4F93-1DDB-BF4F-A140-CC5128D232F9}"/>
                  </a:ext>
                </a:extLst>
              </p14:cNvPr>
              <p14:cNvContentPartPr/>
              <p14:nvPr/>
            </p14:nvContentPartPr>
            <p14:xfrm>
              <a:off x="8694013" y="1645493"/>
              <a:ext cx="3180600" cy="428760"/>
            </p14:xfrm>
          </p:contentPart>
        </mc:Choice>
        <mc:Fallback>
          <p:pic>
            <p:nvPicPr>
              <p:cNvPr id="91" name="Inkt 94">
                <a:extLst>
                  <a:ext uri="{FF2B5EF4-FFF2-40B4-BE49-F238E27FC236}">
                    <a16:creationId xmlns:a16="http://schemas.microsoft.com/office/drawing/2014/main" id="{B7EF4F93-1DDB-BF4F-A140-CC5128D232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63413" y="1614919"/>
                <a:ext cx="3242160" cy="489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629DC973-F21E-E94C-AEBA-14720B6642F9}"/>
                  </a:ext>
                </a:extLst>
              </p14:cNvPr>
              <p14:cNvContentPartPr/>
              <p14:nvPr/>
            </p14:nvContentPartPr>
            <p14:xfrm>
              <a:off x="7418893" y="2688053"/>
              <a:ext cx="1360440" cy="32400"/>
            </p14:xfrm>
          </p:contentPart>
        </mc:Choice>
        <mc:Fallback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629DC973-F21E-E94C-AEBA-14720B6642F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387933" y="2657093"/>
                <a:ext cx="14216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2" name="Inkt 111">
                <a:extLst>
                  <a:ext uri="{FF2B5EF4-FFF2-40B4-BE49-F238E27FC236}">
                    <a16:creationId xmlns:a16="http://schemas.microsoft.com/office/drawing/2014/main" id="{52013628-6742-974A-8C61-9B130A92EA57}"/>
                  </a:ext>
                </a:extLst>
              </p14:cNvPr>
              <p14:cNvContentPartPr/>
              <p14:nvPr/>
            </p14:nvContentPartPr>
            <p14:xfrm>
              <a:off x="6942613" y="3391853"/>
              <a:ext cx="217440" cy="95760"/>
            </p14:xfrm>
          </p:contentPart>
        </mc:Choice>
        <mc:Fallback>
          <p:pic>
            <p:nvPicPr>
              <p:cNvPr id="112" name="Inkt 111">
                <a:extLst>
                  <a:ext uri="{FF2B5EF4-FFF2-40B4-BE49-F238E27FC236}">
                    <a16:creationId xmlns:a16="http://schemas.microsoft.com/office/drawing/2014/main" id="{52013628-6742-974A-8C61-9B130A92EA5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911653" y="3361253"/>
                <a:ext cx="2786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3" name="Inkt 127">
                <a:extLst>
                  <a:ext uri="{FF2B5EF4-FFF2-40B4-BE49-F238E27FC236}">
                    <a16:creationId xmlns:a16="http://schemas.microsoft.com/office/drawing/2014/main" id="{8FFA7821-88A0-FE4E-A685-639F8E0AEE5E}"/>
                  </a:ext>
                </a:extLst>
              </p14:cNvPr>
              <p14:cNvContentPartPr/>
              <p14:nvPr/>
            </p14:nvContentPartPr>
            <p14:xfrm>
              <a:off x="8932693" y="2991893"/>
              <a:ext cx="2529360" cy="649080"/>
            </p14:xfrm>
          </p:contentPart>
        </mc:Choice>
        <mc:Fallback>
          <p:pic>
            <p:nvPicPr>
              <p:cNvPr id="123" name="Inkt 127">
                <a:extLst>
                  <a:ext uri="{FF2B5EF4-FFF2-40B4-BE49-F238E27FC236}">
                    <a16:creationId xmlns:a16="http://schemas.microsoft.com/office/drawing/2014/main" id="{8FFA7821-88A0-FE4E-A685-639F8E0AEE5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02093" y="2961276"/>
                <a:ext cx="2590560" cy="710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4" name="Inkt 128">
                <a:extLst>
                  <a:ext uri="{FF2B5EF4-FFF2-40B4-BE49-F238E27FC236}">
                    <a16:creationId xmlns:a16="http://schemas.microsoft.com/office/drawing/2014/main" id="{ED792941-BF1C-4D45-9BE4-77E65063B059}"/>
                  </a:ext>
                </a:extLst>
              </p14:cNvPr>
              <p14:cNvContentPartPr/>
              <p14:nvPr/>
            </p14:nvContentPartPr>
            <p14:xfrm>
              <a:off x="7503493" y="3203573"/>
              <a:ext cx="1249200" cy="273240"/>
            </p14:xfrm>
          </p:contentPart>
        </mc:Choice>
        <mc:Fallback>
          <p:pic>
            <p:nvPicPr>
              <p:cNvPr id="124" name="Inkt 128">
                <a:extLst>
                  <a:ext uri="{FF2B5EF4-FFF2-40B4-BE49-F238E27FC236}">
                    <a16:creationId xmlns:a16="http://schemas.microsoft.com/office/drawing/2014/main" id="{ED792941-BF1C-4D45-9BE4-77E65063B05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72893" y="3172973"/>
                <a:ext cx="131040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5" name="Inkt 129">
                <a:extLst>
                  <a:ext uri="{FF2B5EF4-FFF2-40B4-BE49-F238E27FC236}">
                    <a16:creationId xmlns:a16="http://schemas.microsoft.com/office/drawing/2014/main" id="{3B706B51-556C-214A-B45F-E08E3BCFBA8C}"/>
                  </a:ext>
                </a:extLst>
              </p14:cNvPr>
              <p14:cNvContentPartPr/>
              <p14:nvPr/>
            </p14:nvContentPartPr>
            <p14:xfrm>
              <a:off x="5503333" y="3190613"/>
              <a:ext cx="1047960" cy="249480"/>
            </p14:xfrm>
          </p:contentPart>
        </mc:Choice>
        <mc:Fallback>
          <p:pic>
            <p:nvPicPr>
              <p:cNvPr id="125" name="Inkt 129">
                <a:extLst>
                  <a:ext uri="{FF2B5EF4-FFF2-40B4-BE49-F238E27FC236}">
                    <a16:creationId xmlns:a16="http://schemas.microsoft.com/office/drawing/2014/main" id="{3B706B51-556C-214A-B45F-E08E3BCFBA8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72373" y="3159969"/>
                <a:ext cx="1109520" cy="310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6" name="Inkt 130">
                <a:extLst>
                  <a:ext uri="{FF2B5EF4-FFF2-40B4-BE49-F238E27FC236}">
                    <a16:creationId xmlns:a16="http://schemas.microsoft.com/office/drawing/2014/main" id="{948C3D4E-A52C-BD49-BC14-2EE778C69B4A}"/>
                  </a:ext>
                </a:extLst>
              </p14:cNvPr>
              <p14:cNvContentPartPr/>
              <p14:nvPr/>
            </p14:nvContentPartPr>
            <p14:xfrm>
              <a:off x="6291733" y="2820173"/>
              <a:ext cx="1868400" cy="238680"/>
            </p14:xfrm>
          </p:contentPart>
        </mc:Choice>
        <mc:Fallback>
          <p:pic>
            <p:nvPicPr>
              <p:cNvPr id="126" name="Inkt 130">
                <a:extLst>
                  <a:ext uri="{FF2B5EF4-FFF2-40B4-BE49-F238E27FC236}">
                    <a16:creationId xmlns:a16="http://schemas.microsoft.com/office/drawing/2014/main" id="{948C3D4E-A52C-BD49-BC14-2EE778C69B4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60773" y="2789527"/>
                <a:ext cx="1929600" cy="300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7" name="Inkt 131">
                <a:extLst>
                  <a:ext uri="{FF2B5EF4-FFF2-40B4-BE49-F238E27FC236}">
                    <a16:creationId xmlns:a16="http://schemas.microsoft.com/office/drawing/2014/main" id="{17A132C0-0971-4547-81C5-FABEF4811B2B}"/>
                  </a:ext>
                </a:extLst>
              </p14:cNvPr>
              <p14:cNvContentPartPr/>
              <p14:nvPr/>
            </p14:nvContentPartPr>
            <p14:xfrm>
              <a:off x="9032773" y="2253893"/>
              <a:ext cx="2598480" cy="423720"/>
            </p14:xfrm>
          </p:contentPart>
        </mc:Choice>
        <mc:Fallback>
          <p:pic>
            <p:nvPicPr>
              <p:cNvPr id="127" name="Inkt 131">
                <a:extLst>
                  <a:ext uri="{FF2B5EF4-FFF2-40B4-BE49-F238E27FC236}">
                    <a16:creationId xmlns:a16="http://schemas.microsoft.com/office/drawing/2014/main" id="{17A132C0-0971-4547-81C5-FABEF4811B2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002173" y="2223293"/>
                <a:ext cx="266004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4" name="Inkt 133">
                <a:extLst>
                  <a:ext uri="{FF2B5EF4-FFF2-40B4-BE49-F238E27FC236}">
                    <a16:creationId xmlns:a16="http://schemas.microsoft.com/office/drawing/2014/main" id="{26FF6A13-EB08-5B4D-99C6-8D5EB47DD320}"/>
                  </a:ext>
                </a:extLst>
              </p14:cNvPr>
              <p14:cNvContentPartPr/>
              <p14:nvPr/>
            </p14:nvContentPartPr>
            <p14:xfrm>
              <a:off x="931333" y="3915653"/>
              <a:ext cx="164520" cy="212040"/>
            </p14:xfrm>
          </p:contentPart>
        </mc:Choice>
        <mc:Fallback>
          <p:pic>
            <p:nvPicPr>
              <p:cNvPr id="134" name="Inkt 133">
                <a:extLst>
                  <a:ext uri="{FF2B5EF4-FFF2-40B4-BE49-F238E27FC236}">
                    <a16:creationId xmlns:a16="http://schemas.microsoft.com/office/drawing/2014/main" id="{26FF6A13-EB08-5B4D-99C6-8D5EB47DD3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0373" y="3885053"/>
                <a:ext cx="2257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5" name="Inkt 134">
                <a:extLst>
                  <a:ext uri="{FF2B5EF4-FFF2-40B4-BE49-F238E27FC236}">
                    <a16:creationId xmlns:a16="http://schemas.microsoft.com/office/drawing/2014/main" id="{0446C48C-69A3-7840-BE48-FD26D1D9770D}"/>
                  </a:ext>
                </a:extLst>
              </p14:cNvPr>
              <p14:cNvContentPartPr/>
              <p14:nvPr/>
            </p14:nvContentPartPr>
            <p14:xfrm>
              <a:off x="1248493" y="3820253"/>
              <a:ext cx="111600" cy="386640"/>
            </p14:xfrm>
          </p:contentPart>
        </mc:Choice>
        <mc:Fallback>
          <p:pic>
            <p:nvPicPr>
              <p:cNvPr id="135" name="Inkt 134">
                <a:extLst>
                  <a:ext uri="{FF2B5EF4-FFF2-40B4-BE49-F238E27FC236}">
                    <a16:creationId xmlns:a16="http://schemas.microsoft.com/office/drawing/2014/main" id="{0446C48C-69A3-7840-BE48-FD26D1D9770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17893" y="3789653"/>
                <a:ext cx="1728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3" name="Inkt 152">
                <a:extLst>
                  <a:ext uri="{FF2B5EF4-FFF2-40B4-BE49-F238E27FC236}">
                    <a16:creationId xmlns:a16="http://schemas.microsoft.com/office/drawing/2014/main" id="{6363CEEF-F5A1-5749-BAC2-8486B5272BB2}"/>
                  </a:ext>
                </a:extLst>
              </p14:cNvPr>
              <p14:cNvContentPartPr/>
              <p14:nvPr/>
            </p14:nvContentPartPr>
            <p14:xfrm>
              <a:off x="7900213" y="4026893"/>
              <a:ext cx="84960" cy="106200"/>
            </p14:xfrm>
          </p:contentPart>
        </mc:Choice>
        <mc:Fallback>
          <p:pic>
            <p:nvPicPr>
              <p:cNvPr id="153" name="Inkt 152">
                <a:extLst>
                  <a:ext uri="{FF2B5EF4-FFF2-40B4-BE49-F238E27FC236}">
                    <a16:creationId xmlns:a16="http://schemas.microsoft.com/office/drawing/2014/main" id="{6363CEEF-F5A1-5749-BAC2-8486B5272BB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69613" y="3995933"/>
                <a:ext cx="1465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4" name="Inkt 153">
                <a:extLst>
                  <a:ext uri="{FF2B5EF4-FFF2-40B4-BE49-F238E27FC236}">
                    <a16:creationId xmlns:a16="http://schemas.microsoft.com/office/drawing/2014/main" id="{3875709C-A1B3-254D-8F2D-740F6522E731}"/>
                  </a:ext>
                </a:extLst>
              </p14:cNvPr>
              <p14:cNvContentPartPr/>
              <p14:nvPr/>
            </p14:nvContentPartPr>
            <p14:xfrm>
              <a:off x="7942693" y="3883973"/>
              <a:ext cx="10800" cy="5760"/>
            </p14:xfrm>
          </p:contentPart>
        </mc:Choice>
        <mc:Fallback>
          <p:pic>
            <p:nvPicPr>
              <p:cNvPr id="154" name="Inkt 153">
                <a:extLst>
                  <a:ext uri="{FF2B5EF4-FFF2-40B4-BE49-F238E27FC236}">
                    <a16:creationId xmlns:a16="http://schemas.microsoft.com/office/drawing/2014/main" id="{3875709C-A1B3-254D-8F2D-740F6522E73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912093" y="3853373"/>
                <a:ext cx="7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5" name="Inkt 154">
                <a:extLst>
                  <a:ext uri="{FF2B5EF4-FFF2-40B4-BE49-F238E27FC236}">
                    <a16:creationId xmlns:a16="http://schemas.microsoft.com/office/drawing/2014/main" id="{7A72FD6E-3289-5E4A-8D4B-5B9EA99C2634}"/>
                  </a:ext>
                </a:extLst>
              </p14:cNvPr>
              <p14:cNvContentPartPr/>
              <p14:nvPr/>
            </p14:nvContentPartPr>
            <p14:xfrm>
              <a:off x="8201893" y="3958133"/>
              <a:ext cx="254520" cy="206640"/>
            </p14:xfrm>
          </p:contentPart>
        </mc:Choice>
        <mc:Fallback>
          <p:pic>
            <p:nvPicPr>
              <p:cNvPr id="155" name="Inkt 154">
                <a:extLst>
                  <a:ext uri="{FF2B5EF4-FFF2-40B4-BE49-F238E27FC236}">
                    <a16:creationId xmlns:a16="http://schemas.microsoft.com/office/drawing/2014/main" id="{7A72FD6E-3289-5E4A-8D4B-5B9EA99C263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71293" y="3927173"/>
                <a:ext cx="3157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3" name="Inkt 164">
                <a:extLst>
                  <a:ext uri="{FF2B5EF4-FFF2-40B4-BE49-F238E27FC236}">
                    <a16:creationId xmlns:a16="http://schemas.microsoft.com/office/drawing/2014/main" id="{91FC3A6C-564D-A14E-AA55-98CFE05DD1E4}"/>
                  </a:ext>
                </a:extLst>
              </p14:cNvPr>
              <p14:cNvContentPartPr/>
              <p14:nvPr/>
            </p14:nvContentPartPr>
            <p14:xfrm>
              <a:off x="9641173" y="3910253"/>
              <a:ext cx="995400" cy="338760"/>
            </p14:xfrm>
          </p:contentPart>
        </mc:Choice>
        <mc:Fallback>
          <p:pic>
            <p:nvPicPr>
              <p:cNvPr id="163" name="Inkt 164">
                <a:extLst>
                  <a:ext uri="{FF2B5EF4-FFF2-40B4-BE49-F238E27FC236}">
                    <a16:creationId xmlns:a16="http://schemas.microsoft.com/office/drawing/2014/main" id="{91FC3A6C-564D-A14E-AA55-98CFE05DD1E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610562" y="3879620"/>
                <a:ext cx="1056982" cy="400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4" name="Inkt 165">
                <a:extLst>
                  <a:ext uri="{FF2B5EF4-FFF2-40B4-BE49-F238E27FC236}">
                    <a16:creationId xmlns:a16="http://schemas.microsoft.com/office/drawing/2014/main" id="{093E621C-ECEA-1F42-9702-A4262FC208AD}"/>
                  </a:ext>
                </a:extLst>
              </p14:cNvPr>
              <p14:cNvContentPartPr/>
              <p14:nvPr/>
            </p14:nvContentPartPr>
            <p14:xfrm>
              <a:off x="8746933" y="3915653"/>
              <a:ext cx="709560" cy="386640"/>
            </p14:xfrm>
          </p:contentPart>
        </mc:Choice>
        <mc:Fallback>
          <p:pic>
            <p:nvPicPr>
              <p:cNvPr id="164" name="Inkt 165">
                <a:extLst>
                  <a:ext uri="{FF2B5EF4-FFF2-40B4-BE49-F238E27FC236}">
                    <a16:creationId xmlns:a16="http://schemas.microsoft.com/office/drawing/2014/main" id="{093E621C-ECEA-1F42-9702-A4262FC208A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716333" y="3885053"/>
                <a:ext cx="7707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0" name="Inkt 170">
                <a:extLst>
                  <a:ext uri="{FF2B5EF4-FFF2-40B4-BE49-F238E27FC236}">
                    <a16:creationId xmlns:a16="http://schemas.microsoft.com/office/drawing/2014/main" id="{D74D430A-4273-764E-8E9E-BC599D94574A}"/>
                  </a:ext>
                </a:extLst>
              </p14:cNvPr>
              <p14:cNvContentPartPr/>
              <p14:nvPr/>
            </p14:nvContentPartPr>
            <p14:xfrm>
              <a:off x="5249173" y="3746453"/>
              <a:ext cx="2381400" cy="397080"/>
            </p14:xfrm>
          </p:contentPart>
        </mc:Choice>
        <mc:Fallback>
          <p:pic>
            <p:nvPicPr>
              <p:cNvPr id="170" name="Inkt 170">
                <a:extLst>
                  <a:ext uri="{FF2B5EF4-FFF2-40B4-BE49-F238E27FC236}">
                    <a16:creationId xmlns:a16="http://schemas.microsoft.com/office/drawing/2014/main" id="{D74D430A-4273-764E-8E9E-BC599D94574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18578" y="3715493"/>
                <a:ext cx="2442591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6" name="Inkt 226">
                <a:extLst>
                  <a:ext uri="{FF2B5EF4-FFF2-40B4-BE49-F238E27FC236}">
                    <a16:creationId xmlns:a16="http://schemas.microsoft.com/office/drawing/2014/main" id="{1192C1F0-786F-F54C-A886-C222A7C8A56F}"/>
                  </a:ext>
                </a:extLst>
              </p14:cNvPr>
              <p14:cNvContentPartPr/>
              <p14:nvPr/>
            </p14:nvContentPartPr>
            <p14:xfrm>
              <a:off x="5175013" y="4900613"/>
              <a:ext cx="6821280" cy="1026360"/>
            </p14:xfrm>
          </p:contentPart>
        </mc:Choice>
        <mc:Fallback>
          <p:pic>
            <p:nvPicPr>
              <p:cNvPr id="226" name="Inkt 226">
                <a:extLst>
                  <a:ext uri="{FF2B5EF4-FFF2-40B4-BE49-F238E27FC236}">
                    <a16:creationId xmlns:a16="http://schemas.microsoft.com/office/drawing/2014/main" id="{1192C1F0-786F-F54C-A886-C222A7C8A56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144413" y="4869653"/>
                <a:ext cx="6882840" cy="10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40" name="Inkt 240">
                <a:extLst>
                  <a:ext uri="{FF2B5EF4-FFF2-40B4-BE49-F238E27FC236}">
                    <a16:creationId xmlns:a16="http://schemas.microsoft.com/office/drawing/2014/main" id="{4B99A9FB-0082-4945-9E46-88775CEE2C73}"/>
                  </a:ext>
                </a:extLst>
              </p14:cNvPr>
              <p14:cNvContentPartPr/>
              <p14:nvPr/>
            </p14:nvContentPartPr>
            <p14:xfrm>
              <a:off x="2264773" y="428333"/>
              <a:ext cx="2741400" cy="1360440"/>
            </p14:xfrm>
          </p:contentPart>
        </mc:Choice>
        <mc:Fallback>
          <p:pic>
            <p:nvPicPr>
              <p:cNvPr id="240" name="Inkt 240">
                <a:extLst>
                  <a:ext uri="{FF2B5EF4-FFF2-40B4-BE49-F238E27FC236}">
                    <a16:creationId xmlns:a16="http://schemas.microsoft.com/office/drawing/2014/main" id="{4B99A9FB-0082-4945-9E46-88775CEE2C7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33813" y="397733"/>
                <a:ext cx="2802960" cy="14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43" name="Inkt 243">
                <a:extLst>
                  <a:ext uri="{FF2B5EF4-FFF2-40B4-BE49-F238E27FC236}">
                    <a16:creationId xmlns:a16="http://schemas.microsoft.com/office/drawing/2014/main" id="{7D22612D-A97F-7842-8BC5-1C2EFC688C47}"/>
                  </a:ext>
                </a:extLst>
              </p14:cNvPr>
              <p14:cNvContentPartPr/>
              <p14:nvPr/>
            </p14:nvContentPartPr>
            <p14:xfrm>
              <a:off x="2016013" y="3423533"/>
              <a:ext cx="2820960" cy="2248200"/>
            </p14:xfrm>
          </p:contentPart>
        </mc:Choice>
        <mc:Fallback>
          <p:pic>
            <p:nvPicPr>
              <p:cNvPr id="243" name="Inkt 243">
                <a:extLst>
                  <a:ext uri="{FF2B5EF4-FFF2-40B4-BE49-F238E27FC236}">
                    <a16:creationId xmlns:a16="http://schemas.microsoft.com/office/drawing/2014/main" id="{7D22612D-A97F-7842-8BC5-1C2EFC688C4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85413" y="3392933"/>
                <a:ext cx="2882160" cy="230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093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6E2003F-F552-4F50-A7C2-96A0F979F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57" y="1561379"/>
            <a:ext cx="6372225" cy="4819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0D3D8446-299D-CE46-9FDC-0FE4BCA2D40F}"/>
                  </a:ext>
                </a:extLst>
              </p14:cNvPr>
              <p14:cNvContentPartPr/>
              <p14:nvPr/>
            </p14:nvContentPartPr>
            <p14:xfrm>
              <a:off x="4246213" y="3703973"/>
              <a:ext cx="426600" cy="266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0D3D8446-299D-CE46-9FDC-0FE4BCA2D4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5253" y="3673373"/>
                <a:ext cx="488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E066D363-EACC-0146-B923-DFF553C2FD7D}"/>
                  </a:ext>
                </a:extLst>
              </p14:cNvPr>
              <p14:cNvContentPartPr/>
              <p14:nvPr/>
            </p14:nvContentPartPr>
            <p14:xfrm>
              <a:off x="4206613" y="3756893"/>
              <a:ext cx="471240" cy="4284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E066D363-EACC-0146-B923-DFF553C2FD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6013" y="3726293"/>
                <a:ext cx="5328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1449DDBE-DF84-B144-978D-A315F1DF464A}"/>
                  </a:ext>
                </a:extLst>
              </p14:cNvPr>
              <p14:cNvContentPartPr/>
              <p14:nvPr/>
            </p14:nvContentPartPr>
            <p14:xfrm>
              <a:off x="4529533" y="3243533"/>
              <a:ext cx="291240" cy="16452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1449DDBE-DF84-B144-978D-A315F1DF46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98933" y="3212933"/>
                <a:ext cx="3528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t 12">
                <a:extLst>
                  <a:ext uri="{FF2B5EF4-FFF2-40B4-BE49-F238E27FC236}">
                    <a16:creationId xmlns:a16="http://schemas.microsoft.com/office/drawing/2014/main" id="{D41DC460-F45E-DD4A-9E61-4B7C2F40797D}"/>
                  </a:ext>
                </a:extLst>
              </p14:cNvPr>
              <p14:cNvContentPartPr/>
              <p14:nvPr/>
            </p14:nvContentPartPr>
            <p14:xfrm>
              <a:off x="4963333" y="3053093"/>
              <a:ext cx="508680" cy="232920"/>
            </p14:xfrm>
          </p:contentPart>
        </mc:Choice>
        <mc:Fallback xmlns="">
          <p:pic>
            <p:nvPicPr>
              <p:cNvPr id="12" name="Inkt 12">
                <a:extLst>
                  <a:ext uri="{FF2B5EF4-FFF2-40B4-BE49-F238E27FC236}">
                    <a16:creationId xmlns:a16="http://schemas.microsoft.com/office/drawing/2014/main" id="{D41DC460-F45E-DD4A-9E61-4B7C2F4079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2711" y="3022540"/>
                <a:ext cx="570284" cy="294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t 25">
                <a:extLst>
                  <a:ext uri="{FF2B5EF4-FFF2-40B4-BE49-F238E27FC236}">
                    <a16:creationId xmlns:a16="http://schemas.microsoft.com/office/drawing/2014/main" id="{C97CA760-BE5D-8343-A418-4138FE57F509}"/>
                  </a:ext>
                </a:extLst>
              </p14:cNvPr>
              <p14:cNvContentPartPr/>
              <p14:nvPr/>
            </p14:nvContentPartPr>
            <p14:xfrm>
              <a:off x="5651293" y="2826293"/>
              <a:ext cx="2889720" cy="375120"/>
            </p14:xfrm>
          </p:contentPart>
        </mc:Choice>
        <mc:Fallback xmlns="">
          <p:pic>
            <p:nvPicPr>
              <p:cNvPr id="25" name="Inkt 25">
                <a:extLst>
                  <a:ext uri="{FF2B5EF4-FFF2-40B4-BE49-F238E27FC236}">
                    <a16:creationId xmlns:a16="http://schemas.microsoft.com/office/drawing/2014/main" id="{C97CA760-BE5D-8343-A418-4138FE57F5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0693" y="2795363"/>
                <a:ext cx="2950920" cy="436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1667723F-1782-7545-88C7-804651DFDC91}"/>
                  </a:ext>
                </a:extLst>
              </p14:cNvPr>
              <p14:cNvContentPartPr/>
              <p14:nvPr/>
            </p14:nvContentPartPr>
            <p14:xfrm>
              <a:off x="4153693" y="4450253"/>
              <a:ext cx="206640" cy="1080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1667723F-1782-7545-88C7-804651DFDC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23093" y="4419293"/>
                <a:ext cx="26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0616D6E7-AB52-C141-8EDB-A55BA9249032}"/>
                  </a:ext>
                </a:extLst>
              </p14:cNvPr>
              <p14:cNvContentPartPr/>
              <p14:nvPr/>
            </p14:nvContentPartPr>
            <p14:xfrm>
              <a:off x="3677413" y="4825733"/>
              <a:ext cx="349560" cy="1080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0616D6E7-AB52-C141-8EDB-A55BA924903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46813" y="4795133"/>
                <a:ext cx="411120" cy="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5429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 en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sorteeralgoritmen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16B1B4-6F67-40D4-8C68-44FB74F0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Zoekalgoritmen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Sequentieel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lineair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array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Binair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zoeken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array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Sorteeralgoritmen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selectie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Sorteren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door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tussenvoegen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(insertion sort of card sort)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Mergesort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2676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53E7386-4654-4B23-843B-1D5F01835425}"/>
              </a:ext>
            </a:extLst>
          </p:cNvPr>
          <p:cNvSpPr txBox="1"/>
          <p:nvPr/>
        </p:nvSpPr>
        <p:spPr>
          <a:xfrm>
            <a:off x="838200" y="1514663"/>
            <a:ext cx="93815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Principe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recursieve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aanpak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Spil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staat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op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juiste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positie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uiteindelijk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gesorteerde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array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Elementen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links van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spil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zijn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kleiner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Elementen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rechts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spil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zijn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groter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DAD94F5-755D-4AE3-AECE-41531E23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99" y="3894295"/>
            <a:ext cx="61722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8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866E01F-3CB0-4B30-99D8-9C31236A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03479"/>
            <a:ext cx="6096000" cy="9906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D58C7F0-8D7D-4DF7-B7B5-C30E5D415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45397"/>
            <a:ext cx="6238875" cy="17145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82F28C8-D55F-429C-A61E-569EC0468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211215"/>
            <a:ext cx="6048375" cy="100965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C88E7B3-60B6-4789-AFDE-14CFB1380450}"/>
              </a:ext>
            </a:extLst>
          </p:cNvPr>
          <p:cNvSpPr txBox="1"/>
          <p:nvPr/>
        </p:nvSpPr>
        <p:spPr>
          <a:xfrm>
            <a:off x="6543675" y="1690688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Kies</a:t>
            </a:r>
            <a:r>
              <a:rPr lang="en-US" dirty="0"/>
              <a:t> </a:t>
            </a:r>
            <a:r>
              <a:rPr lang="en-US" dirty="0" err="1"/>
              <a:t>spil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3331E5F-ABCA-4692-BCA5-C4BA293F8AC8}"/>
              </a:ext>
            </a:extLst>
          </p:cNvPr>
          <p:cNvSpPr txBox="1"/>
          <p:nvPr/>
        </p:nvSpPr>
        <p:spPr>
          <a:xfrm>
            <a:off x="6526215" y="2656316"/>
            <a:ext cx="3029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Spil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de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door</a:t>
            </a:r>
          </a:p>
          <a:p>
            <a:r>
              <a:rPr lang="en-US" dirty="0" err="1"/>
              <a:t>naar</a:t>
            </a:r>
            <a:r>
              <a:rPr lang="en-US" dirty="0"/>
              <a:t> achter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plaatsen</a:t>
            </a:r>
            <a:r>
              <a:rPr lang="en-US" dirty="0"/>
              <a:t> (swap)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C82F7EC-CE73-48C0-98A9-68E2D8FCA615}"/>
              </a:ext>
            </a:extLst>
          </p:cNvPr>
          <p:cNvSpPr txBox="1"/>
          <p:nvPr/>
        </p:nvSpPr>
        <p:spPr>
          <a:xfrm>
            <a:off x="6526215" y="4370816"/>
            <a:ext cx="68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104898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5462726-0897-4A35-B2FE-6E68738F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14" y="1999803"/>
            <a:ext cx="4797634" cy="132556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CFCF513-849D-432B-81CF-F2B03B522396}"/>
              </a:ext>
            </a:extLst>
          </p:cNvPr>
          <p:cNvSpPr txBox="1"/>
          <p:nvPr/>
        </p:nvSpPr>
        <p:spPr>
          <a:xfrm>
            <a:off x="5781048" y="2016253"/>
            <a:ext cx="623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Positie</a:t>
            </a:r>
            <a:r>
              <a:rPr lang="en-US" dirty="0"/>
              <a:t> </a:t>
            </a:r>
            <a:r>
              <a:rPr lang="en-US" b="1" dirty="0"/>
              <a:t>links</a:t>
            </a:r>
            <a:r>
              <a:rPr lang="en-US" dirty="0"/>
              <a:t>: element </a:t>
            </a:r>
            <a:r>
              <a:rPr lang="en-US" dirty="0" err="1"/>
              <a:t>startend</a:t>
            </a:r>
            <a:r>
              <a:rPr lang="en-US" dirty="0"/>
              <a:t> van links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b="1" dirty="0" err="1"/>
              <a:t>groter</a:t>
            </a:r>
            <a:r>
              <a:rPr lang="en-US" dirty="0"/>
              <a:t> is dan </a:t>
            </a:r>
            <a:r>
              <a:rPr lang="en-US" dirty="0" err="1"/>
              <a:t>spil</a:t>
            </a:r>
            <a:endParaRPr lang="en-US" dirty="0"/>
          </a:p>
          <a:p>
            <a:r>
              <a:rPr lang="en-US" dirty="0" err="1"/>
              <a:t>Positie</a:t>
            </a:r>
            <a:r>
              <a:rPr lang="en-US" dirty="0"/>
              <a:t> </a:t>
            </a:r>
            <a:r>
              <a:rPr lang="en-US" b="1" dirty="0" err="1"/>
              <a:t>rechts</a:t>
            </a:r>
            <a:r>
              <a:rPr lang="en-US" dirty="0"/>
              <a:t>: element </a:t>
            </a:r>
            <a:r>
              <a:rPr lang="en-US" dirty="0" err="1"/>
              <a:t>startend</a:t>
            </a:r>
            <a:r>
              <a:rPr lang="en-US" dirty="0"/>
              <a:t> van </a:t>
            </a:r>
            <a:r>
              <a:rPr lang="en-US" dirty="0" err="1"/>
              <a:t>rechts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b="1" dirty="0" err="1"/>
              <a:t>kleiner</a:t>
            </a:r>
            <a:r>
              <a:rPr lang="en-US" dirty="0"/>
              <a:t> is dan </a:t>
            </a:r>
            <a:r>
              <a:rPr lang="en-US" dirty="0" err="1"/>
              <a:t>spil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430808A-51A9-46B9-82FC-1E379E488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76" y="3429000"/>
            <a:ext cx="4830972" cy="139528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391101D-1E63-465A-B4F9-09E5AAC7E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94" y="5091054"/>
            <a:ext cx="4830972" cy="136964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D22BCBC-A3E7-4E5F-9689-6E7ADDF36206}"/>
              </a:ext>
            </a:extLst>
          </p:cNvPr>
          <p:cNvSpPr txBox="1"/>
          <p:nvPr/>
        </p:nvSpPr>
        <p:spPr>
          <a:xfrm>
            <a:off x="5863766" y="5298663"/>
            <a:ext cx="68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t 13">
                <a:extLst>
                  <a:ext uri="{FF2B5EF4-FFF2-40B4-BE49-F238E27FC236}">
                    <a16:creationId xmlns:a16="http://schemas.microsoft.com/office/drawing/2014/main" id="{7575C9A4-8842-984E-8B27-E45760E8C50D}"/>
                  </a:ext>
                </a:extLst>
              </p14:cNvPr>
              <p14:cNvContentPartPr/>
              <p14:nvPr/>
            </p14:nvContentPartPr>
            <p14:xfrm>
              <a:off x="4889173" y="3116527"/>
              <a:ext cx="794160" cy="317880"/>
            </p14:xfrm>
          </p:contentPart>
        </mc:Choice>
        <mc:Fallback>
          <p:pic>
            <p:nvPicPr>
              <p:cNvPr id="12" name="Inkt 13">
                <a:extLst>
                  <a:ext uri="{FF2B5EF4-FFF2-40B4-BE49-F238E27FC236}">
                    <a16:creationId xmlns:a16="http://schemas.microsoft.com/office/drawing/2014/main" id="{7575C9A4-8842-984E-8B27-E45760E8C5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8573" y="3085927"/>
                <a:ext cx="8553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t 14">
                <a:extLst>
                  <a:ext uri="{FF2B5EF4-FFF2-40B4-BE49-F238E27FC236}">
                    <a16:creationId xmlns:a16="http://schemas.microsoft.com/office/drawing/2014/main" id="{47632F86-2679-B240-9DAA-FD7891E74FFB}"/>
                  </a:ext>
                </a:extLst>
              </p14:cNvPr>
              <p14:cNvContentPartPr/>
              <p14:nvPr/>
            </p14:nvContentPartPr>
            <p14:xfrm>
              <a:off x="2005213" y="3132367"/>
              <a:ext cx="667080" cy="291600"/>
            </p14:xfrm>
          </p:contentPart>
        </mc:Choice>
        <mc:Fallback>
          <p:pic>
            <p:nvPicPr>
              <p:cNvPr id="13" name="Inkt 14">
                <a:extLst>
                  <a:ext uri="{FF2B5EF4-FFF2-40B4-BE49-F238E27FC236}">
                    <a16:creationId xmlns:a16="http://schemas.microsoft.com/office/drawing/2014/main" id="{47632F86-2679-B240-9DAA-FD7891E74F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4613" y="3101729"/>
                <a:ext cx="728640" cy="3532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0812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CFCF513-849D-432B-81CF-F2B03B522396}"/>
              </a:ext>
            </a:extLst>
          </p:cNvPr>
          <p:cNvSpPr txBox="1"/>
          <p:nvPr/>
        </p:nvSpPr>
        <p:spPr>
          <a:xfrm>
            <a:off x="6547286" y="2152649"/>
            <a:ext cx="358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herhalen</a:t>
            </a:r>
            <a:r>
              <a:rPr lang="en-US" dirty="0"/>
              <a:t> tot pointers </a:t>
            </a:r>
            <a:r>
              <a:rPr lang="en-US" dirty="0" err="1"/>
              <a:t>kruisen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D22BCBC-A3E7-4E5F-9689-6E7ADDF36206}"/>
              </a:ext>
            </a:extLst>
          </p:cNvPr>
          <p:cNvSpPr txBox="1"/>
          <p:nvPr/>
        </p:nvSpPr>
        <p:spPr>
          <a:xfrm>
            <a:off x="6594912" y="5388483"/>
            <a:ext cx="68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Swap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ACD6174-76A8-4B8D-A34B-4B4ADA33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6" y="1378981"/>
            <a:ext cx="6172200" cy="22860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78FC57B-3B77-4C17-9D64-3CCD578BC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86" y="3416857"/>
            <a:ext cx="6124575" cy="183832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253CF8F-58B9-46EF-AF12-47DDB11F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24" y="5069444"/>
            <a:ext cx="6076950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t 10">
                <a:extLst>
                  <a:ext uri="{FF2B5EF4-FFF2-40B4-BE49-F238E27FC236}">
                    <a16:creationId xmlns:a16="http://schemas.microsoft.com/office/drawing/2014/main" id="{CDBADCE6-7E9F-174D-8C0D-6084E60121BD}"/>
                  </a:ext>
                </a:extLst>
              </p14:cNvPr>
              <p14:cNvContentPartPr/>
              <p14:nvPr/>
            </p14:nvContentPartPr>
            <p14:xfrm>
              <a:off x="2481493" y="3243607"/>
              <a:ext cx="571680" cy="254520"/>
            </p14:xfrm>
          </p:contentPart>
        </mc:Choice>
        <mc:Fallback>
          <p:pic>
            <p:nvPicPr>
              <p:cNvPr id="9" name="Inkt 10">
                <a:extLst>
                  <a:ext uri="{FF2B5EF4-FFF2-40B4-BE49-F238E27FC236}">
                    <a16:creationId xmlns:a16="http://schemas.microsoft.com/office/drawing/2014/main" id="{CDBADCE6-7E9F-174D-8C0D-6084E60121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0893" y="3213007"/>
                <a:ext cx="6332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t 14">
                <a:extLst>
                  <a:ext uri="{FF2B5EF4-FFF2-40B4-BE49-F238E27FC236}">
                    <a16:creationId xmlns:a16="http://schemas.microsoft.com/office/drawing/2014/main" id="{D0074CEA-19BC-CD4E-8E43-D23FC4A9E262}"/>
                  </a:ext>
                </a:extLst>
              </p14:cNvPr>
              <p14:cNvContentPartPr/>
              <p14:nvPr/>
            </p14:nvContentPartPr>
            <p14:xfrm>
              <a:off x="3233173" y="1314367"/>
              <a:ext cx="799200" cy="289080"/>
            </p14:xfrm>
          </p:contentPart>
        </mc:Choice>
        <mc:Fallback>
          <p:pic>
            <p:nvPicPr>
              <p:cNvPr id="14" name="Inkt 14">
                <a:extLst>
                  <a:ext uri="{FF2B5EF4-FFF2-40B4-BE49-F238E27FC236}">
                    <a16:creationId xmlns:a16="http://schemas.microsoft.com/office/drawing/2014/main" id="{D0074CEA-19BC-CD4E-8E43-D23FC4A9E2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2227" y="1283767"/>
                <a:ext cx="860372" cy="3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098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D22BCBC-A3E7-4E5F-9689-6E7ADDF36206}"/>
              </a:ext>
            </a:extLst>
          </p:cNvPr>
          <p:cNvSpPr txBox="1"/>
          <p:nvPr/>
        </p:nvSpPr>
        <p:spPr>
          <a:xfrm>
            <a:off x="6810087" y="5230594"/>
            <a:ext cx="537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Swap -&gt; </a:t>
            </a:r>
            <a:r>
              <a:rPr lang="en-US" dirty="0" err="1"/>
              <a:t>spil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 nu op </a:t>
            </a:r>
            <a:r>
              <a:rPr lang="en-US" dirty="0" err="1"/>
              <a:t>juiste</a:t>
            </a:r>
            <a:r>
              <a:rPr lang="en-US" dirty="0"/>
              <a:t> </a:t>
            </a:r>
            <a:r>
              <a:rPr lang="en-US" dirty="0" err="1"/>
              <a:t>plaats</a:t>
            </a:r>
            <a:r>
              <a:rPr lang="en-US" dirty="0"/>
              <a:t> (check 3 </a:t>
            </a:r>
            <a:r>
              <a:rPr lang="en-US" dirty="0" err="1"/>
              <a:t>principes</a:t>
            </a:r>
            <a:r>
              <a:rPr lang="en-US" dirty="0"/>
              <a:t>)</a:t>
            </a:r>
          </a:p>
          <a:p>
            <a:r>
              <a:rPr lang="en-US" dirty="0"/>
              <a:t>Pas </a:t>
            </a:r>
            <a:r>
              <a:rPr lang="en-US" dirty="0" err="1"/>
              <a:t>recursie</a:t>
            </a:r>
            <a:r>
              <a:rPr lang="en-US" dirty="0"/>
              <a:t> nu op linker- en </a:t>
            </a:r>
            <a:r>
              <a:rPr lang="en-US" dirty="0" err="1"/>
              <a:t>rechterdeel</a:t>
            </a:r>
            <a:r>
              <a:rPr lang="en-US" dirty="0"/>
              <a:t> toe!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786B8AC-3AF2-44ED-9EB1-366CFB88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4" y="1438202"/>
            <a:ext cx="6124575" cy="1724025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BAC0244-93E1-4FDF-A384-36CB2ACFDD82}"/>
              </a:ext>
            </a:extLst>
          </p:cNvPr>
          <p:cNvSpPr txBox="1"/>
          <p:nvPr/>
        </p:nvSpPr>
        <p:spPr>
          <a:xfrm>
            <a:off x="6666619" y="2057125"/>
            <a:ext cx="468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</a:t>
            </a:r>
            <a:r>
              <a:rPr lang="en-US" dirty="0" err="1"/>
              <a:t>kruist</a:t>
            </a:r>
            <a:r>
              <a:rPr lang="en-US" dirty="0"/>
              <a:t> </a:t>
            </a:r>
            <a:r>
              <a:rPr lang="en-US" dirty="0" err="1"/>
              <a:t>rechts</a:t>
            </a:r>
            <a:r>
              <a:rPr lang="en-US" dirty="0"/>
              <a:t> -&gt; stop en </a:t>
            </a:r>
            <a:r>
              <a:rPr lang="en-US" dirty="0" err="1"/>
              <a:t>wissel</a:t>
            </a:r>
            <a:r>
              <a:rPr lang="en-US" dirty="0"/>
              <a:t> </a:t>
            </a:r>
            <a:r>
              <a:rPr lang="en-US" dirty="0" err="1"/>
              <a:t>spil</a:t>
            </a:r>
            <a:r>
              <a:rPr lang="en-US" dirty="0"/>
              <a:t> met links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A7035A1-3C66-4113-98F8-6191F5A34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24" y="3067014"/>
            <a:ext cx="6143625" cy="19240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B31EF0-2D4B-41B0-AC38-F0C29ED05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74" y="4895850"/>
            <a:ext cx="6172200" cy="1962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t 8">
                <a:extLst>
                  <a:ext uri="{FF2B5EF4-FFF2-40B4-BE49-F238E27FC236}">
                    <a16:creationId xmlns:a16="http://schemas.microsoft.com/office/drawing/2014/main" id="{69309BE4-5AF7-7647-9900-CEA775826D2A}"/>
                  </a:ext>
                </a:extLst>
              </p14:cNvPr>
              <p14:cNvContentPartPr/>
              <p14:nvPr/>
            </p14:nvContentPartPr>
            <p14:xfrm>
              <a:off x="2370613" y="1375567"/>
              <a:ext cx="819720" cy="227880"/>
            </p14:xfrm>
          </p:contentPart>
        </mc:Choice>
        <mc:Fallback>
          <p:pic>
            <p:nvPicPr>
              <p:cNvPr id="8" name="Inkt 8">
                <a:extLst>
                  <a:ext uri="{FF2B5EF4-FFF2-40B4-BE49-F238E27FC236}">
                    <a16:creationId xmlns:a16="http://schemas.microsoft.com/office/drawing/2014/main" id="{69309BE4-5AF7-7647-9900-CEA775826D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9667" y="1344967"/>
                <a:ext cx="880893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t 14">
                <a:extLst>
                  <a:ext uri="{FF2B5EF4-FFF2-40B4-BE49-F238E27FC236}">
                    <a16:creationId xmlns:a16="http://schemas.microsoft.com/office/drawing/2014/main" id="{190B94D9-4F8A-9E4F-89B3-B1591C3F2673}"/>
                  </a:ext>
                </a:extLst>
              </p14:cNvPr>
              <p14:cNvContentPartPr/>
              <p14:nvPr/>
            </p14:nvContentPartPr>
            <p14:xfrm>
              <a:off x="3159013" y="2830687"/>
              <a:ext cx="746640" cy="270360"/>
            </p14:xfrm>
          </p:contentPart>
        </mc:Choice>
        <mc:Fallback>
          <p:pic>
            <p:nvPicPr>
              <p:cNvPr id="14" name="Inkt 14">
                <a:extLst>
                  <a:ext uri="{FF2B5EF4-FFF2-40B4-BE49-F238E27FC236}">
                    <a16:creationId xmlns:a16="http://schemas.microsoft.com/office/drawing/2014/main" id="{190B94D9-4F8A-9E4F-89B3-B1591C3F26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28413" y="2800087"/>
                <a:ext cx="8078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t 19">
                <a:extLst>
                  <a:ext uri="{FF2B5EF4-FFF2-40B4-BE49-F238E27FC236}">
                    <a16:creationId xmlns:a16="http://schemas.microsoft.com/office/drawing/2014/main" id="{3CF74E93-D29A-F545-8B6F-DDBD07C1F01D}"/>
                  </a:ext>
                </a:extLst>
              </p14:cNvPr>
              <p14:cNvContentPartPr/>
              <p14:nvPr/>
            </p14:nvContentPartPr>
            <p14:xfrm>
              <a:off x="1492213" y="3037327"/>
              <a:ext cx="720000" cy="280800"/>
            </p14:xfrm>
          </p:contentPart>
        </mc:Choice>
        <mc:Fallback>
          <p:pic>
            <p:nvPicPr>
              <p:cNvPr id="19" name="Inkt 19">
                <a:extLst>
                  <a:ext uri="{FF2B5EF4-FFF2-40B4-BE49-F238E27FC236}">
                    <a16:creationId xmlns:a16="http://schemas.microsoft.com/office/drawing/2014/main" id="{3CF74E93-D29A-F545-8B6F-DDBD07C1F0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61253" y="3006727"/>
                <a:ext cx="7815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t 23">
                <a:extLst>
                  <a:ext uri="{FF2B5EF4-FFF2-40B4-BE49-F238E27FC236}">
                    <a16:creationId xmlns:a16="http://schemas.microsoft.com/office/drawing/2014/main" id="{AF6CD5EF-3656-2E47-9A97-0AEEA3C93149}"/>
                  </a:ext>
                </a:extLst>
              </p14:cNvPr>
              <p14:cNvContentPartPr/>
              <p14:nvPr/>
            </p14:nvContentPartPr>
            <p14:xfrm>
              <a:off x="3143173" y="4449967"/>
              <a:ext cx="550080" cy="233280"/>
            </p14:xfrm>
          </p:contentPart>
        </mc:Choice>
        <mc:Fallback>
          <p:pic>
            <p:nvPicPr>
              <p:cNvPr id="23" name="Inkt 23">
                <a:extLst>
                  <a:ext uri="{FF2B5EF4-FFF2-40B4-BE49-F238E27FC236}">
                    <a16:creationId xmlns:a16="http://schemas.microsoft.com/office/drawing/2014/main" id="{AF6CD5EF-3656-2E47-9A97-0AEEA3C931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12213" y="4419367"/>
                <a:ext cx="6112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t 27">
                <a:extLst>
                  <a:ext uri="{FF2B5EF4-FFF2-40B4-BE49-F238E27FC236}">
                    <a16:creationId xmlns:a16="http://schemas.microsoft.com/office/drawing/2014/main" id="{4AF58758-4CE7-BA44-BC9E-369847E93C1F}"/>
                  </a:ext>
                </a:extLst>
              </p14:cNvPr>
              <p14:cNvContentPartPr/>
              <p14:nvPr/>
            </p14:nvContentPartPr>
            <p14:xfrm>
              <a:off x="1433893" y="4831207"/>
              <a:ext cx="624600" cy="249120"/>
            </p14:xfrm>
          </p:contentPart>
        </mc:Choice>
        <mc:Fallback>
          <p:pic>
            <p:nvPicPr>
              <p:cNvPr id="27" name="Inkt 27">
                <a:extLst>
                  <a:ext uri="{FF2B5EF4-FFF2-40B4-BE49-F238E27FC236}">
                    <a16:creationId xmlns:a16="http://schemas.microsoft.com/office/drawing/2014/main" id="{4AF58758-4CE7-BA44-BC9E-369847E93C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03293" y="4800607"/>
                <a:ext cx="6861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1" name="Inkt 31">
                <a:extLst>
                  <a:ext uri="{FF2B5EF4-FFF2-40B4-BE49-F238E27FC236}">
                    <a16:creationId xmlns:a16="http://schemas.microsoft.com/office/drawing/2014/main" id="{3890CDFA-189B-5748-A82E-194188267B2D}"/>
                  </a:ext>
                </a:extLst>
              </p14:cNvPr>
              <p14:cNvContentPartPr/>
              <p14:nvPr/>
            </p14:nvContentPartPr>
            <p14:xfrm>
              <a:off x="3116533" y="6270487"/>
              <a:ext cx="592920" cy="285840"/>
            </p14:xfrm>
          </p:contentPart>
        </mc:Choice>
        <mc:Fallback>
          <p:pic>
            <p:nvPicPr>
              <p:cNvPr id="31" name="Inkt 31">
                <a:extLst>
                  <a:ext uri="{FF2B5EF4-FFF2-40B4-BE49-F238E27FC236}">
                    <a16:creationId xmlns:a16="http://schemas.microsoft.com/office/drawing/2014/main" id="{3890CDFA-189B-5748-A82E-194188267B2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85933" y="6239925"/>
                <a:ext cx="654480" cy="34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317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BAC0244-93E1-4FDF-A384-36CB2ACFDD82}"/>
              </a:ext>
            </a:extLst>
          </p:cNvPr>
          <p:cNvSpPr txBox="1"/>
          <p:nvPr/>
        </p:nvSpPr>
        <p:spPr>
          <a:xfrm>
            <a:off x="329661" y="1441345"/>
            <a:ext cx="315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Voorbeeld</a:t>
            </a:r>
            <a:r>
              <a:rPr lang="en-US" dirty="0"/>
              <a:t> </a:t>
            </a:r>
            <a:r>
              <a:rPr lang="en-US" dirty="0" err="1"/>
              <a:t>recursie</a:t>
            </a:r>
            <a:r>
              <a:rPr lang="en-US" dirty="0"/>
              <a:t> </a:t>
            </a:r>
            <a:r>
              <a:rPr lang="en-US" dirty="0" err="1"/>
              <a:t>rechterdeel</a:t>
            </a:r>
            <a:r>
              <a:rPr lang="en-US" dirty="0"/>
              <a:t>: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DABC2DF-2725-415C-88B1-179838B1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694" y="1810677"/>
            <a:ext cx="3524250" cy="11144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5269C05-6C19-44E9-9044-EECDD376C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44" y="2988085"/>
            <a:ext cx="3467100" cy="10096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A81756A-200E-4DC3-8DF0-F79B33E2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694" y="4573692"/>
            <a:ext cx="3495675" cy="1685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B005D569-5072-D340-89CE-14B510E470EC}"/>
                  </a:ext>
                </a:extLst>
              </p14:cNvPr>
              <p14:cNvContentPartPr/>
              <p14:nvPr/>
            </p14:nvContentPartPr>
            <p14:xfrm>
              <a:off x="8366053" y="2561047"/>
              <a:ext cx="10800" cy="16200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B005D569-5072-D340-89CE-14B510E470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5093" y="2530447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52E02BC0-37C3-114E-9A2A-FD8419D06B89}"/>
                  </a:ext>
                </a:extLst>
              </p14:cNvPr>
              <p14:cNvContentPartPr/>
              <p14:nvPr/>
            </p14:nvContentPartPr>
            <p14:xfrm>
              <a:off x="7783933" y="4524127"/>
              <a:ext cx="143280" cy="233280"/>
            </p14:xfrm>
          </p:contentPart>
        </mc:Choice>
        <mc:Fallback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52E02BC0-37C3-114E-9A2A-FD8419D06B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53333" y="4493527"/>
                <a:ext cx="2044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t 27">
                <a:extLst>
                  <a:ext uri="{FF2B5EF4-FFF2-40B4-BE49-F238E27FC236}">
                    <a16:creationId xmlns:a16="http://schemas.microsoft.com/office/drawing/2014/main" id="{4D627393-D583-6D46-890A-66BCBFC79BC3}"/>
                  </a:ext>
                </a:extLst>
              </p14:cNvPr>
              <p14:cNvContentPartPr/>
              <p14:nvPr/>
            </p14:nvContentPartPr>
            <p14:xfrm>
              <a:off x="8175613" y="3731047"/>
              <a:ext cx="2254320" cy="555480"/>
            </p14:xfrm>
          </p:contentPart>
        </mc:Choice>
        <mc:Fallback>
          <p:pic>
            <p:nvPicPr>
              <p:cNvPr id="23" name="Inkt 27">
                <a:extLst>
                  <a:ext uri="{FF2B5EF4-FFF2-40B4-BE49-F238E27FC236}">
                    <a16:creationId xmlns:a16="http://schemas.microsoft.com/office/drawing/2014/main" id="{4D627393-D583-6D46-890A-66BCBFC79B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4658" y="3700447"/>
                <a:ext cx="231551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t 28">
                <a:extLst>
                  <a:ext uri="{FF2B5EF4-FFF2-40B4-BE49-F238E27FC236}">
                    <a16:creationId xmlns:a16="http://schemas.microsoft.com/office/drawing/2014/main" id="{788E0891-83B5-574C-BBFF-53178A16436B}"/>
                  </a:ext>
                </a:extLst>
              </p14:cNvPr>
              <p14:cNvContentPartPr/>
              <p14:nvPr/>
            </p14:nvContentPartPr>
            <p14:xfrm>
              <a:off x="9619933" y="3323167"/>
              <a:ext cx="296640" cy="243720"/>
            </p14:xfrm>
          </p:contentPart>
        </mc:Choice>
        <mc:Fallback>
          <p:pic>
            <p:nvPicPr>
              <p:cNvPr id="24" name="Inkt 28">
                <a:extLst>
                  <a:ext uri="{FF2B5EF4-FFF2-40B4-BE49-F238E27FC236}">
                    <a16:creationId xmlns:a16="http://schemas.microsoft.com/office/drawing/2014/main" id="{788E0891-83B5-574C-BBFF-53178A1643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89333" y="3292207"/>
                <a:ext cx="3582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t 29">
                <a:extLst>
                  <a:ext uri="{FF2B5EF4-FFF2-40B4-BE49-F238E27FC236}">
                    <a16:creationId xmlns:a16="http://schemas.microsoft.com/office/drawing/2014/main" id="{4A621736-A82B-9741-B01F-661126AE2FC8}"/>
                  </a:ext>
                </a:extLst>
              </p14:cNvPr>
              <p14:cNvContentPartPr/>
              <p14:nvPr/>
            </p14:nvContentPartPr>
            <p14:xfrm>
              <a:off x="8164813" y="3249007"/>
              <a:ext cx="1153800" cy="407880"/>
            </p14:xfrm>
          </p:contentPart>
        </mc:Choice>
        <mc:Fallback>
          <p:pic>
            <p:nvPicPr>
              <p:cNvPr id="25" name="Inkt 29">
                <a:extLst>
                  <a:ext uri="{FF2B5EF4-FFF2-40B4-BE49-F238E27FC236}">
                    <a16:creationId xmlns:a16="http://schemas.microsoft.com/office/drawing/2014/main" id="{4A621736-A82B-9741-B01F-661126AE2F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34213" y="3218047"/>
                <a:ext cx="12153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Inkt 30">
                <a:extLst>
                  <a:ext uri="{FF2B5EF4-FFF2-40B4-BE49-F238E27FC236}">
                    <a16:creationId xmlns:a16="http://schemas.microsoft.com/office/drawing/2014/main" id="{5F804A24-6BD8-0945-AA03-C903420744BB}"/>
                  </a:ext>
                </a:extLst>
              </p14:cNvPr>
              <p14:cNvContentPartPr/>
              <p14:nvPr/>
            </p14:nvContentPartPr>
            <p14:xfrm>
              <a:off x="9154453" y="2645647"/>
              <a:ext cx="619560" cy="425880"/>
            </p14:xfrm>
          </p:contentPart>
        </mc:Choice>
        <mc:Fallback>
          <p:pic>
            <p:nvPicPr>
              <p:cNvPr id="26" name="Inkt 30">
                <a:extLst>
                  <a:ext uri="{FF2B5EF4-FFF2-40B4-BE49-F238E27FC236}">
                    <a16:creationId xmlns:a16="http://schemas.microsoft.com/office/drawing/2014/main" id="{5F804A24-6BD8-0945-AA03-C903420744B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23853" y="2615047"/>
                <a:ext cx="6807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7" name="Inkt 31">
                <a:extLst>
                  <a:ext uri="{FF2B5EF4-FFF2-40B4-BE49-F238E27FC236}">
                    <a16:creationId xmlns:a16="http://schemas.microsoft.com/office/drawing/2014/main" id="{16D1BFA5-F552-5342-BACA-D277BE82D114}"/>
                  </a:ext>
                </a:extLst>
              </p14:cNvPr>
              <p14:cNvContentPartPr/>
              <p14:nvPr/>
            </p14:nvContentPartPr>
            <p14:xfrm>
              <a:off x="7619773" y="2677327"/>
              <a:ext cx="1227960" cy="270360"/>
            </p14:xfrm>
          </p:contentPart>
        </mc:Choice>
        <mc:Fallback>
          <p:pic>
            <p:nvPicPr>
              <p:cNvPr id="27" name="Inkt 31">
                <a:extLst>
                  <a:ext uri="{FF2B5EF4-FFF2-40B4-BE49-F238E27FC236}">
                    <a16:creationId xmlns:a16="http://schemas.microsoft.com/office/drawing/2014/main" id="{16D1BFA5-F552-5342-BACA-D277BE82D11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89173" y="2646727"/>
                <a:ext cx="1289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A1644890-4EDA-DD43-99C1-1C7E599EC507}"/>
                  </a:ext>
                </a:extLst>
              </p14:cNvPr>
              <p14:cNvContentPartPr/>
              <p14:nvPr/>
            </p14:nvContentPartPr>
            <p14:xfrm>
              <a:off x="8164813" y="4640767"/>
              <a:ext cx="206640" cy="69120"/>
            </p14:xfrm>
          </p:contentPart>
        </mc:Choice>
        <mc:Fallback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A1644890-4EDA-DD43-99C1-1C7E599EC50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34213" y="4609807"/>
                <a:ext cx="2682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8E66A5DD-B001-ED40-9197-C3AA5FD249C3}"/>
                  </a:ext>
                </a:extLst>
              </p14:cNvPr>
              <p14:cNvContentPartPr/>
              <p14:nvPr/>
            </p14:nvContentPartPr>
            <p14:xfrm>
              <a:off x="8318173" y="4502887"/>
              <a:ext cx="21600" cy="10800"/>
            </p14:xfrm>
          </p:contentPart>
        </mc:Choice>
        <mc:Fallback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8E66A5DD-B001-ED40-9197-C3AA5FD249C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87573" y="4472287"/>
                <a:ext cx="8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1" name="Inkt 52">
                <a:extLst>
                  <a:ext uri="{FF2B5EF4-FFF2-40B4-BE49-F238E27FC236}">
                    <a16:creationId xmlns:a16="http://schemas.microsoft.com/office/drawing/2014/main" id="{FA54152A-6BF7-B146-B37A-4A32B206C41B}"/>
                  </a:ext>
                </a:extLst>
              </p14:cNvPr>
              <p14:cNvContentPartPr/>
              <p14:nvPr/>
            </p14:nvContentPartPr>
            <p14:xfrm>
              <a:off x="8101453" y="4932367"/>
              <a:ext cx="3566160" cy="666360"/>
            </p14:xfrm>
          </p:contentPart>
        </mc:Choice>
        <mc:Fallback>
          <p:pic>
            <p:nvPicPr>
              <p:cNvPr id="51" name="Inkt 52">
                <a:extLst>
                  <a:ext uri="{FF2B5EF4-FFF2-40B4-BE49-F238E27FC236}">
                    <a16:creationId xmlns:a16="http://schemas.microsoft.com/office/drawing/2014/main" id="{FA54152A-6BF7-B146-B37A-4A32B206C41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70856" y="4901407"/>
                <a:ext cx="3627354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2" name="Inkt 53">
                <a:extLst>
                  <a:ext uri="{FF2B5EF4-FFF2-40B4-BE49-F238E27FC236}">
                    <a16:creationId xmlns:a16="http://schemas.microsoft.com/office/drawing/2014/main" id="{7E1930F2-56A4-B944-80E0-041D9A2B2B1B}"/>
                  </a:ext>
                </a:extLst>
              </p14:cNvPr>
              <p14:cNvContentPartPr/>
              <p14:nvPr/>
            </p14:nvContentPartPr>
            <p14:xfrm>
              <a:off x="8662333" y="4354927"/>
              <a:ext cx="1760040" cy="460800"/>
            </p14:xfrm>
          </p:contentPart>
        </mc:Choice>
        <mc:Fallback>
          <p:pic>
            <p:nvPicPr>
              <p:cNvPr id="52" name="Inkt 53">
                <a:extLst>
                  <a:ext uri="{FF2B5EF4-FFF2-40B4-BE49-F238E27FC236}">
                    <a16:creationId xmlns:a16="http://schemas.microsoft.com/office/drawing/2014/main" id="{7E1930F2-56A4-B944-80E0-041D9A2B2B1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31733" y="4324327"/>
                <a:ext cx="18216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1" name="Inkt 61">
                <a:extLst>
                  <a:ext uri="{FF2B5EF4-FFF2-40B4-BE49-F238E27FC236}">
                    <a16:creationId xmlns:a16="http://schemas.microsoft.com/office/drawing/2014/main" id="{3DBF6C5E-7DDA-2143-A429-C53B1EFB3C73}"/>
                  </a:ext>
                </a:extLst>
              </p14:cNvPr>
              <p14:cNvContentPartPr/>
              <p14:nvPr/>
            </p14:nvContentPartPr>
            <p14:xfrm>
              <a:off x="3894493" y="4053247"/>
              <a:ext cx="566280" cy="227880"/>
            </p14:xfrm>
          </p:contentPart>
        </mc:Choice>
        <mc:Fallback>
          <p:pic>
            <p:nvPicPr>
              <p:cNvPr id="61" name="Inkt 61">
                <a:extLst>
                  <a:ext uri="{FF2B5EF4-FFF2-40B4-BE49-F238E27FC236}">
                    <a16:creationId xmlns:a16="http://schemas.microsoft.com/office/drawing/2014/main" id="{3DBF6C5E-7DDA-2143-A429-C53B1EFB3C7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63912" y="4022647"/>
                <a:ext cx="627441" cy="2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070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5F5E55F-F128-47AE-9780-62869046D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038" y="1427159"/>
            <a:ext cx="3609975" cy="188595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A14A42A-6BDA-453F-8DCB-D69BD0A7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00" y="3251104"/>
            <a:ext cx="3524250" cy="177165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60B23C-2766-46C2-8C9B-FAC2C06EB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900" y="5022754"/>
            <a:ext cx="3609975" cy="1647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t 5">
                <a:extLst>
                  <a:ext uri="{FF2B5EF4-FFF2-40B4-BE49-F238E27FC236}">
                    <a16:creationId xmlns:a16="http://schemas.microsoft.com/office/drawing/2014/main" id="{4C2A9F2D-A826-FF4A-873F-EF263F626669}"/>
                  </a:ext>
                </a:extLst>
              </p14:cNvPr>
              <p14:cNvContentPartPr/>
              <p14:nvPr/>
            </p14:nvContentPartPr>
            <p14:xfrm>
              <a:off x="3704053" y="2957767"/>
              <a:ext cx="698760" cy="259920"/>
            </p14:xfrm>
          </p:contentPart>
        </mc:Choice>
        <mc:Fallback>
          <p:pic>
            <p:nvPicPr>
              <p:cNvPr id="5" name="Inkt 5">
                <a:extLst>
                  <a:ext uri="{FF2B5EF4-FFF2-40B4-BE49-F238E27FC236}">
                    <a16:creationId xmlns:a16="http://schemas.microsoft.com/office/drawing/2014/main" id="{4C2A9F2D-A826-FF4A-873F-EF263F6266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3453" y="2927125"/>
                <a:ext cx="760320" cy="321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t 9">
                <a:extLst>
                  <a:ext uri="{FF2B5EF4-FFF2-40B4-BE49-F238E27FC236}">
                    <a16:creationId xmlns:a16="http://schemas.microsoft.com/office/drawing/2014/main" id="{03B8F3D7-7C5C-5441-A64A-C984F919BC9D}"/>
                  </a:ext>
                </a:extLst>
              </p14:cNvPr>
              <p14:cNvContentPartPr/>
              <p14:nvPr/>
            </p14:nvContentPartPr>
            <p14:xfrm>
              <a:off x="6386773" y="1243807"/>
              <a:ext cx="746640" cy="417960"/>
            </p14:xfrm>
          </p:contentPart>
        </mc:Choice>
        <mc:Fallback>
          <p:pic>
            <p:nvPicPr>
              <p:cNvPr id="9" name="Inkt 9">
                <a:extLst>
                  <a:ext uri="{FF2B5EF4-FFF2-40B4-BE49-F238E27FC236}">
                    <a16:creationId xmlns:a16="http://schemas.microsoft.com/office/drawing/2014/main" id="{03B8F3D7-7C5C-5441-A64A-C984F919BC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6173" y="1213207"/>
                <a:ext cx="807840" cy="4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1486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8927FD20-44D3-4B84-86D2-3F9FB2B85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85" y="1690688"/>
            <a:ext cx="3648075" cy="203835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9FAC7327-163C-43BC-A38E-93B9401A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85" y="4059238"/>
            <a:ext cx="3495675" cy="1990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t 5">
                <a:extLst>
                  <a:ext uri="{FF2B5EF4-FFF2-40B4-BE49-F238E27FC236}">
                    <a16:creationId xmlns:a16="http://schemas.microsoft.com/office/drawing/2014/main" id="{4308C45D-25B9-7446-A480-9DD86B65FE45}"/>
                  </a:ext>
                </a:extLst>
              </p14:cNvPr>
              <p14:cNvContentPartPr/>
              <p14:nvPr/>
            </p14:nvContentPartPr>
            <p14:xfrm>
              <a:off x="4587853" y="1635487"/>
              <a:ext cx="794160" cy="301320"/>
            </p14:xfrm>
          </p:contentPart>
        </mc:Choice>
        <mc:Fallback>
          <p:pic>
            <p:nvPicPr>
              <p:cNvPr id="5" name="Inkt 5">
                <a:extLst>
                  <a:ext uri="{FF2B5EF4-FFF2-40B4-BE49-F238E27FC236}">
                    <a16:creationId xmlns:a16="http://schemas.microsoft.com/office/drawing/2014/main" id="{4308C45D-25B9-7446-A480-9DD86B65FE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6893" y="1604887"/>
                <a:ext cx="85536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t 13">
                <a:extLst>
                  <a:ext uri="{FF2B5EF4-FFF2-40B4-BE49-F238E27FC236}">
                    <a16:creationId xmlns:a16="http://schemas.microsoft.com/office/drawing/2014/main" id="{44AF4F92-37B4-6A44-AFE8-528BEA825507}"/>
                  </a:ext>
                </a:extLst>
              </p14:cNvPr>
              <p14:cNvContentPartPr/>
              <p14:nvPr/>
            </p14:nvContentPartPr>
            <p14:xfrm>
              <a:off x="5614213" y="3264847"/>
              <a:ext cx="550800" cy="238320"/>
            </p14:xfrm>
          </p:contentPart>
        </mc:Choice>
        <mc:Fallback>
          <p:pic>
            <p:nvPicPr>
              <p:cNvPr id="13" name="Inkt 13">
                <a:extLst>
                  <a:ext uri="{FF2B5EF4-FFF2-40B4-BE49-F238E27FC236}">
                    <a16:creationId xmlns:a16="http://schemas.microsoft.com/office/drawing/2014/main" id="{44AF4F92-37B4-6A44-AFE8-528BEA8255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3613" y="3234247"/>
                <a:ext cx="6120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t 28">
                <a:extLst>
                  <a:ext uri="{FF2B5EF4-FFF2-40B4-BE49-F238E27FC236}">
                    <a16:creationId xmlns:a16="http://schemas.microsoft.com/office/drawing/2014/main" id="{0A9D3E0E-493B-0341-94EF-412785E42702}"/>
                  </a:ext>
                </a:extLst>
              </p14:cNvPr>
              <p14:cNvContentPartPr/>
              <p14:nvPr/>
            </p14:nvContentPartPr>
            <p14:xfrm>
              <a:off x="8709853" y="1922047"/>
              <a:ext cx="2223000" cy="443520"/>
            </p14:xfrm>
          </p:contentPart>
        </mc:Choice>
        <mc:Fallback>
          <p:pic>
            <p:nvPicPr>
              <p:cNvPr id="27" name="Inkt 28">
                <a:extLst>
                  <a:ext uri="{FF2B5EF4-FFF2-40B4-BE49-F238E27FC236}">
                    <a16:creationId xmlns:a16="http://schemas.microsoft.com/office/drawing/2014/main" id="{0A9D3E0E-493B-0341-94EF-412785E427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9253" y="1891087"/>
                <a:ext cx="228420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BB695E13-1C6C-1940-9E94-F3E0C53EC99C}"/>
                  </a:ext>
                </a:extLst>
              </p14:cNvPr>
              <p14:cNvContentPartPr/>
              <p14:nvPr/>
            </p14:nvContentPartPr>
            <p14:xfrm>
              <a:off x="10191613" y="3207247"/>
              <a:ext cx="799560" cy="232560"/>
            </p14:xfrm>
          </p:contentPart>
        </mc:Choice>
        <mc:Fallback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BB695E13-1C6C-1940-9E94-F3E0C53EC9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61013" y="3176647"/>
                <a:ext cx="8607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t 42">
                <a:extLst>
                  <a:ext uri="{FF2B5EF4-FFF2-40B4-BE49-F238E27FC236}">
                    <a16:creationId xmlns:a16="http://schemas.microsoft.com/office/drawing/2014/main" id="{416AB1D8-E899-4F44-89EB-292EADE5B5EB}"/>
                  </a:ext>
                </a:extLst>
              </p14:cNvPr>
              <p14:cNvContentPartPr/>
              <p14:nvPr/>
            </p14:nvContentPartPr>
            <p14:xfrm>
              <a:off x="9630733" y="3666967"/>
              <a:ext cx="777960" cy="396720"/>
            </p14:xfrm>
          </p:contentPart>
        </mc:Choice>
        <mc:Fallback>
          <p:pic>
            <p:nvPicPr>
              <p:cNvPr id="40" name="Inkt 42">
                <a:extLst>
                  <a:ext uri="{FF2B5EF4-FFF2-40B4-BE49-F238E27FC236}">
                    <a16:creationId xmlns:a16="http://schemas.microsoft.com/office/drawing/2014/main" id="{416AB1D8-E899-4F44-89EB-292EADE5B5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00147" y="3636367"/>
                <a:ext cx="839132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Inkt 43">
                <a:extLst>
                  <a:ext uri="{FF2B5EF4-FFF2-40B4-BE49-F238E27FC236}">
                    <a16:creationId xmlns:a16="http://schemas.microsoft.com/office/drawing/2014/main" id="{6C7BB950-E8B4-6940-80F2-E8A72E9CF2D1}"/>
                  </a:ext>
                </a:extLst>
              </p14:cNvPr>
              <p14:cNvContentPartPr/>
              <p14:nvPr/>
            </p14:nvContentPartPr>
            <p14:xfrm>
              <a:off x="8990293" y="3164407"/>
              <a:ext cx="915840" cy="291240"/>
            </p14:xfrm>
          </p:contentPart>
        </mc:Choice>
        <mc:Fallback>
          <p:pic>
            <p:nvPicPr>
              <p:cNvPr id="41" name="Inkt 43">
                <a:extLst>
                  <a:ext uri="{FF2B5EF4-FFF2-40B4-BE49-F238E27FC236}">
                    <a16:creationId xmlns:a16="http://schemas.microsoft.com/office/drawing/2014/main" id="{6C7BB950-E8B4-6940-80F2-E8A72E9CF2D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59693" y="3133447"/>
                <a:ext cx="9770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Inkt 44">
                <a:extLst>
                  <a:ext uri="{FF2B5EF4-FFF2-40B4-BE49-F238E27FC236}">
                    <a16:creationId xmlns:a16="http://schemas.microsoft.com/office/drawing/2014/main" id="{DC031E65-4BF2-CE4E-A830-96A92F8609AA}"/>
                  </a:ext>
                </a:extLst>
              </p14:cNvPr>
              <p14:cNvContentPartPr/>
              <p14:nvPr/>
            </p14:nvContentPartPr>
            <p14:xfrm>
              <a:off x="8805253" y="2555647"/>
              <a:ext cx="2678040" cy="417960"/>
            </p14:xfrm>
          </p:contentPart>
        </mc:Choice>
        <mc:Fallback>
          <p:pic>
            <p:nvPicPr>
              <p:cNvPr id="42" name="Inkt 44">
                <a:extLst>
                  <a:ext uri="{FF2B5EF4-FFF2-40B4-BE49-F238E27FC236}">
                    <a16:creationId xmlns:a16="http://schemas.microsoft.com/office/drawing/2014/main" id="{DC031E65-4BF2-CE4E-A830-96A92F8609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74653" y="2525047"/>
                <a:ext cx="2739240" cy="4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90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t 10">
                <a:extLst>
                  <a:ext uri="{FF2B5EF4-FFF2-40B4-BE49-F238E27FC236}">
                    <a16:creationId xmlns:a16="http://schemas.microsoft.com/office/drawing/2014/main" id="{17B94EF3-F2EE-1E44-817F-F8BEBE0B7BBD}"/>
                  </a:ext>
                </a:extLst>
              </p14:cNvPr>
              <p14:cNvContentPartPr/>
              <p14:nvPr/>
            </p14:nvContentPartPr>
            <p14:xfrm>
              <a:off x="1073893" y="745853"/>
              <a:ext cx="502920" cy="524520"/>
            </p14:xfrm>
          </p:contentPart>
        </mc:Choice>
        <mc:Fallback>
          <p:pic>
            <p:nvPicPr>
              <p:cNvPr id="10" name="Inkt 10">
                <a:extLst>
                  <a:ext uri="{FF2B5EF4-FFF2-40B4-BE49-F238E27FC236}">
                    <a16:creationId xmlns:a16="http://schemas.microsoft.com/office/drawing/2014/main" id="{17B94EF3-F2EE-1E44-817F-F8BEBE0B7B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293" y="715232"/>
                <a:ext cx="564480" cy="58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4" name="Inkt 93">
                <a:extLst>
                  <a:ext uri="{FF2B5EF4-FFF2-40B4-BE49-F238E27FC236}">
                    <a16:creationId xmlns:a16="http://schemas.microsoft.com/office/drawing/2014/main" id="{774FFA0C-9F32-5349-9F1F-4FE92FB14D32}"/>
                  </a:ext>
                </a:extLst>
              </p14:cNvPr>
              <p14:cNvContentPartPr/>
              <p14:nvPr/>
            </p14:nvContentPartPr>
            <p14:xfrm>
              <a:off x="11885053" y="2233013"/>
              <a:ext cx="74520" cy="196200"/>
            </p14:xfrm>
          </p:contentPart>
        </mc:Choice>
        <mc:Fallback>
          <p:pic>
            <p:nvPicPr>
              <p:cNvPr id="94" name="Inkt 93">
                <a:extLst>
                  <a:ext uri="{FF2B5EF4-FFF2-40B4-BE49-F238E27FC236}">
                    <a16:creationId xmlns:a16="http://schemas.microsoft.com/office/drawing/2014/main" id="{774FFA0C-9F32-5349-9F1F-4FE92FB14D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54093" y="2202053"/>
                <a:ext cx="1357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9" name="Inkt 189">
                <a:extLst>
                  <a:ext uri="{FF2B5EF4-FFF2-40B4-BE49-F238E27FC236}">
                    <a16:creationId xmlns:a16="http://schemas.microsoft.com/office/drawing/2014/main" id="{296A1B0E-599E-4346-93CB-017DCE50219E}"/>
                  </a:ext>
                </a:extLst>
              </p14:cNvPr>
              <p14:cNvContentPartPr/>
              <p14:nvPr/>
            </p14:nvContentPartPr>
            <p14:xfrm>
              <a:off x="2310493" y="539573"/>
              <a:ext cx="9416160" cy="5360760"/>
            </p14:xfrm>
          </p:contentPart>
        </mc:Choice>
        <mc:Fallback>
          <p:pic>
            <p:nvPicPr>
              <p:cNvPr id="189" name="Inkt 189">
                <a:extLst>
                  <a:ext uri="{FF2B5EF4-FFF2-40B4-BE49-F238E27FC236}">
                    <a16:creationId xmlns:a16="http://schemas.microsoft.com/office/drawing/2014/main" id="{296A1B0E-599E-4346-93CB-017DCE5021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9893" y="508973"/>
                <a:ext cx="9477360" cy="54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7188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D22BCBC-A3E7-4E5F-9689-6E7ADDF36206}"/>
              </a:ext>
            </a:extLst>
          </p:cNvPr>
          <p:cNvSpPr txBox="1"/>
          <p:nvPr/>
        </p:nvSpPr>
        <p:spPr>
          <a:xfrm>
            <a:off x="7505031" y="3965059"/>
            <a:ext cx="3651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Recursie</a:t>
            </a:r>
            <a:r>
              <a:rPr lang="en-US" dirty="0"/>
              <a:t> </a:t>
            </a:r>
            <a:r>
              <a:rPr lang="en-US" dirty="0" err="1"/>
              <a:t>doorzetten</a:t>
            </a:r>
            <a:r>
              <a:rPr lang="en-US" dirty="0"/>
              <a:t> op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delen</a:t>
            </a:r>
            <a:endParaRPr lang="en-US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BAC0244-93E1-4FDF-A384-36CB2ACFDD82}"/>
              </a:ext>
            </a:extLst>
          </p:cNvPr>
          <p:cNvSpPr txBox="1"/>
          <p:nvPr/>
        </p:nvSpPr>
        <p:spPr>
          <a:xfrm>
            <a:off x="7505031" y="2060686"/>
            <a:ext cx="283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 </a:t>
            </a:r>
            <a:r>
              <a:rPr lang="en-US" dirty="0" err="1"/>
              <a:t>ook</a:t>
            </a:r>
            <a:r>
              <a:rPr lang="en-US" dirty="0"/>
              <a:t> 7 op </a:t>
            </a:r>
            <a:r>
              <a:rPr lang="en-US" dirty="0" err="1"/>
              <a:t>correcte</a:t>
            </a:r>
            <a:r>
              <a:rPr lang="en-US" dirty="0"/>
              <a:t> </a:t>
            </a:r>
            <a:r>
              <a:rPr lang="en-US" dirty="0" err="1"/>
              <a:t>positie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6D47493-E922-4BDF-BC95-B19B42FA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486150" cy="11334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6E25231-E38B-4966-888A-C272C4234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02038"/>
            <a:ext cx="6134100" cy="109537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D330119-3161-44A7-8698-BF52FC90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39880"/>
            <a:ext cx="61436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231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67471A6-9A56-4388-A7BB-2034C809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20" y="2132158"/>
            <a:ext cx="4903514" cy="88351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D3DFAC7-A8C1-415D-B062-624249BA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05" y="2132158"/>
            <a:ext cx="4615609" cy="8835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B4DB6D4-2933-45BD-81C7-E74D5B2B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889" y="4109355"/>
            <a:ext cx="5154689" cy="159514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202D644-CC9A-4872-828D-C987D7437B88}"/>
              </a:ext>
            </a:extLst>
          </p:cNvPr>
          <p:cNvSpPr txBox="1"/>
          <p:nvPr/>
        </p:nvSpPr>
        <p:spPr>
          <a:xfrm>
            <a:off x="899021" y="1728270"/>
            <a:ext cx="196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Best case: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94C2FC4-334B-405F-AC9C-88A30FA324DC}"/>
              </a:ext>
            </a:extLst>
          </p:cNvPr>
          <p:cNvSpPr txBox="1"/>
          <p:nvPr/>
        </p:nvSpPr>
        <p:spPr>
          <a:xfrm>
            <a:off x="6096000" y="1729858"/>
            <a:ext cx="196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Worst case: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B24F81B-8DE1-404D-8805-65E085F6B20D}"/>
              </a:ext>
            </a:extLst>
          </p:cNvPr>
          <p:cNvSpPr txBox="1"/>
          <p:nvPr/>
        </p:nvSpPr>
        <p:spPr>
          <a:xfrm>
            <a:off x="2094542" y="3260066"/>
            <a:ext cx="8158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Uitvoeringstijd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partitionering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f(n) -&gt; later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aangetoond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, maar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lineair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3356630B-B320-4E4A-8333-9E25F8DA0E7E}"/>
                  </a:ext>
                </a:extLst>
              </p14:cNvPr>
              <p14:cNvContentPartPr/>
              <p14:nvPr/>
            </p14:nvContentPartPr>
            <p14:xfrm>
              <a:off x="10059133" y="3725213"/>
              <a:ext cx="95760" cy="108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3356630B-B320-4E4A-8333-9E25F8DA0E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8533" y="3694613"/>
                <a:ext cx="15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40239B9C-9571-7B4C-9A2F-88CAFBB1844E}"/>
                  </a:ext>
                </a:extLst>
              </p14:cNvPr>
              <p14:cNvContentPartPr/>
              <p14:nvPr/>
            </p14:nvContentPartPr>
            <p14:xfrm>
              <a:off x="10059133" y="3629813"/>
              <a:ext cx="95760" cy="3204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40239B9C-9571-7B4C-9A2F-88CAFBB184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28533" y="3599213"/>
                <a:ext cx="156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t 20">
                <a:extLst>
                  <a:ext uri="{FF2B5EF4-FFF2-40B4-BE49-F238E27FC236}">
                    <a16:creationId xmlns:a16="http://schemas.microsoft.com/office/drawing/2014/main" id="{1C26FC18-FC3D-8948-BAEC-3DA551AB710C}"/>
                  </a:ext>
                </a:extLst>
              </p14:cNvPr>
              <p14:cNvContentPartPr/>
              <p14:nvPr/>
            </p14:nvContentPartPr>
            <p14:xfrm>
              <a:off x="10307893" y="3555653"/>
              <a:ext cx="852480" cy="179640"/>
            </p14:xfrm>
          </p:contentPart>
        </mc:Choice>
        <mc:Fallback xmlns="">
          <p:pic>
            <p:nvPicPr>
              <p:cNvPr id="19" name="Inkt 20">
                <a:extLst>
                  <a:ext uri="{FF2B5EF4-FFF2-40B4-BE49-F238E27FC236}">
                    <a16:creationId xmlns:a16="http://schemas.microsoft.com/office/drawing/2014/main" id="{1C26FC18-FC3D-8948-BAEC-3DA551AB71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77293" y="3525053"/>
                <a:ext cx="9136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t 21">
                <a:extLst>
                  <a:ext uri="{FF2B5EF4-FFF2-40B4-BE49-F238E27FC236}">
                    <a16:creationId xmlns:a16="http://schemas.microsoft.com/office/drawing/2014/main" id="{954C66DC-7578-4D45-8BF9-A26226CAFCE8}"/>
                  </a:ext>
                </a:extLst>
              </p14:cNvPr>
              <p14:cNvContentPartPr/>
              <p14:nvPr/>
            </p14:nvContentPartPr>
            <p14:xfrm>
              <a:off x="8916133" y="3487613"/>
              <a:ext cx="974160" cy="512640"/>
            </p14:xfrm>
          </p:contentPart>
        </mc:Choice>
        <mc:Fallback xmlns="">
          <p:pic>
            <p:nvPicPr>
              <p:cNvPr id="20" name="Inkt 21">
                <a:extLst>
                  <a:ext uri="{FF2B5EF4-FFF2-40B4-BE49-F238E27FC236}">
                    <a16:creationId xmlns:a16="http://schemas.microsoft.com/office/drawing/2014/main" id="{954C66DC-7578-4D45-8BF9-A26226CAFCE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85533" y="3457013"/>
                <a:ext cx="103536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t 32">
                <a:extLst>
                  <a:ext uri="{FF2B5EF4-FFF2-40B4-BE49-F238E27FC236}">
                    <a16:creationId xmlns:a16="http://schemas.microsoft.com/office/drawing/2014/main" id="{2CE7FF77-828C-794A-A472-49FCC0850033}"/>
                  </a:ext>
                </a:extLst>
              </p14:cNvPr>
              <p14:cNvContentPartPr/>
              <p14:nvPr/>
            </p14:nvContentPartPr>
            <p14:xfrm>
              <a:off x="10429573" y="3831053"/>
              <a:ext cx="1656720" cy="475920"/>
            </p14:xfrm>
          </p:contentPart>
        </mc:Choice>
        <mc:Fallback xmlns="">
          <p:pic>
            <p:nvPicPr>
              <p:cNvPr id="32" name="Inkt 32">
                <a:extLst>
                  <a:ext uri="{FF2B5EF4-FFF2-40B4-BE49-F238E27FC236}">
                    <a16:creationId xmlns:a16="http://schemas.microsoft.com/office/drawing/2014/main" id="{2CE7FF77-828C-794A-A472-49FCC08500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98973" y="3800453"/>
                <a:ext cx="171792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CE7E58A3-12DE-1E40-B73C-845592E44AB2}"/>
                  </a:ext>
                </a:extLst>
              </p14:cNvPr>
              <p14:cNvContentPartPr/>
              <p14:nvPr/>
            </p14:nvContentPartPr>
            <p14:xfrm>
              <a:off x="10890013" y="3719887"/>
              <a:ext cx="159120" cy="21600"/>
            </p14:xfrm>
          </p:contentPart>
        </mc:Choice>
        <mc:Fallback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CE7E58A3-12DE-1E40-B73C-845592E44AB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59413" y="3689287"/>
                <a:ext cx="2203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5A582094-3756-0648-AC3C-444785E760EF}"/>
                  </a:ext>
                </a:extLst>
              </p14:cNvPr>
              <p14:cNvContentPartPr/>
              <p14:nvPr/>
            </p14:nvContentPartPr>
            <p14:xfrm>
              <a:off x="11276293" y="3714487"/>
              <a:ext cx="5760" cy="360"/>
            </p14:xfrm>
          </p:contentPart>
        </mc:Choice>
        <mc:Fallback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5A582094-3756-0648-AC3C-444785E760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45693" y="3683887"/>
                <a:ext cx="66960" cy="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850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Quicksort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4916B3F-A33F-441B-943D-08CED609F5F4}"/>
              </a:ext>
            </a:extLst>
          </p:cNvPr>
          <p:cNvSpPr txBox="1"/>
          <p:nvPr/>
        </p:nvSpPr>
        <p:spPr>
          <a:xfrm>
            <a:off x="1566035" y="1783604"/>
            <a:ext cx="93815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Door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complexiteitsanalyse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-&gt;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keuze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spil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heeft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impact!</a:t>
            </a:r>
          </a:p>
          <a:p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opties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Passieve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keuze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(midden)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Actieve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keuze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voorbeeld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mediaan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, maar via sampling van 3):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AE7E36B-8B76-46D1-9132-BB770CB9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540" y="4461260"/>
            <a:ext cx="6281235" cy="173234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D1A6237-7CF4-4B72-AEC8-95184EF38501}"/>
              </a:ext>
            </a:extLst>
          </p:cNvPr>
          <p:cNvSpPr txBox="1"/>
          <p:nvPr/>
        </p:nvSpPr>
        <p:spPr>
          <a:xfrm>
            <a:off x="8230277" y="4634936"/>
            <a:ext cx="3726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-&gt;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spil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kan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nu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onmogelijk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kleinste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grootste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element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zijn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9D4DF6E4-48A1-CA4E-902B-A57173ACCB3F}"/>
                  </a:ext>
                </a:extLst>
              </p14:cNvPr>
              <p14:cNvContentPartPr/>
              <p14:nvPr/>
            </p14:nvContentPartPr>
            <p14:xfrm>
              <a:off x="4476613" y="4799527"/>
              <a:ext cx="460800" cy="243720"/>
            </p14:xfrm>
          </p:contentPart>
        </mc:Choice>
        <mc:Fallback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9D4DF6E4-48A1-CA4E-902B-A57173ACCB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6013" y="4768567"/>
                <a:ext cx="5220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E0D13CE2-37AC-C94D-A8A8-538840FBFF94}"/>
                  </a:ext>
                </a:extLst>
              </p14:cNvPr>
              <p14:cNvContentPartPr/>
              <p14:nvPr/>
            </p14:nvContentPartPr>
            <p14:xfrm>
              <a:off x="5995453" y="4841647"/>
              <a:ext cx="407880" cy="238320"/>
            </p14:xfrm>
          </p:contentPart>
        </mc:Choice>
        <mc:Fallback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E0D13CE2-37AC-C94D-A8A8-538840FBFF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4493" y="4811047"/>
                <a:ext cx="4690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71154A7-5056-B84E-B674-63B8B310EE80}"/>
                  </a:ext>
                </a:extLst>
              </p14:cNvPr>
              <p14:cNvContentPartPr/>
              <p14:nvPr/>
            </p14:nvContentPartPr>
            <p14:xfrm>
              <a:off x="7619773" y="4825807"/>
              <a:ext cx="486720" cy="296640"/>
            </p14:xfrm>
          </p:contentPart>
        </mc:Choice>
        <mc:Fallback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71154A7-5056-B84E-B674-63B8B310EE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9173" y="4795207"/>
                <a:ext cx="5479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18C80B0A-B88A-BA48-8903-07B0EADFCBFA}"/>
                  </a:ext>
                </a:extLst>
              </p14:cNvPr>
              <p14:cNvContentPartPr/>
              <p14:nvPr/>
            </p14:nvContentPartPr>
            <p14:xfrm>
              <a:off x="4545373" y="5323327"/>
              <a:ext cx="302040" cy="37440"/>
            </p14:xfrm>
          </p:contentPart>
        </mc:Choice>
        <mc:Fallback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18C80B0A-B88A-BA48-8903-07B0EADFCB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4773" y="5292727"/>
                <a:ext cx="363240" cy="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0839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Partitioneren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4916B3F-A33F-441B-943D-08CED609F5F4}"/>
              </a:ext>
            </a:extLst>
          </p:cNvPr>
          <p:cNvSpPr txBox="1"/>
          <p:nvPr/>
        </p:nvSpPr>
        <p:spPr>
          <a:xfrm>
            <a:off x="838200" y="1392301"/>
            <a:ext cx="109952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Passief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Spil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s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naar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achter door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wisselen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met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laatste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element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Alle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elementen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&gt; s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naar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rechts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door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zoeken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van links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naar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rechts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via </a:t>
            </a:r>
            <a:r>
              <a:rPr lang="en-US" sz="2800" b="1" i="1" dirty="0" err="1">
                <a:solidFill>
                  <a:schemeClr val="bg1">
                    <a:lumMod val="65000"/>
                  </a:schemeClr>
                </a:solidFill>
              </a:rPr>
              <a:t>positie</a:t>
            </a:r>
            <a:r>
              <a:rPr lang="en-US" sz="2800" b="1" i="1" dirty="0">
                <a:solidFill>
                  <a:schemeClr val="bg1">
                    <a:lumMod val="65000"/>
                  </a:schemeClr>
                </a:solidFill>
              </a:rPr>
              <a:t> links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alle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elementen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&lt; s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naar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links door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zoeken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rechts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naar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links door </a:t>
            </a:r>
            <a:r>
              <a:rPr lang="en-US" sz="2800" b="1" i="1" dirty="0" err="1">
                <a:solidFill>
                  <a:schemeClr val="bg1">
                    <a:lumMod val="65000"/>
                  </a:schemeClr>
                </a:solidFill>
              </a:rPr>
              <a:t>positie</a:t>
            </a:r>
            <a:r>
              <a:rPr lang="en-US" sz="28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i="1" dirty="0" err="1">
                <a:solidFill>
                  <a:schemeClr val="bg1">
                    <a:lumMod val="65000"/>
                  </a:schemeClr>
                </a:solidFill>
              </a:rPr>
              <a:t>rechts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Indien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links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groot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element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gevonden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en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rechts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klein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element -&gt;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wisselen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plaats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Doorgaan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tot links en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rechts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kruisen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Eerste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grote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element (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staat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nu op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positie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links)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wisselen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met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spil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591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Partitioneren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4916B3F-A33F-441B-943D-08CED609F5F4}"/>
              </a:ext>
            </a:extLst>
          </p:cNvPr>
          <p:cNvSpPr txBox="1"/>
          <p:nvPr/>
        </p:nvSpPr>
        <p:spPr>
          <a:xfrm>
            <a:off x="838200" y="1392301"/>
            <a:ext cx="109952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Verfijning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op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elementen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gelijk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aan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spil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Lus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over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positie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links en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rechts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stopt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als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element = s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ontmoet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wordt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	-&gt;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verdeelt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alle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elementen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= s over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beide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helften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zodat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#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elementen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	links en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rechts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niet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veel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verschillen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6A1293E-6DA9-462B-A778-FEB68200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9" y="3110577"/>
            <a:ext cx="6836205" cy="3633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005799B0-944F-CF48-BE3A-F9987F2239E4}"/>
                  </a:ext>
                </a:extLst>
              </p14:cNvPr>
              <p14:cNvContentPartPr/>
              <p14:nvPr/>
            </p14:nvContentPartPr>
            <p14:xfrm>
              <a:off x="7106413" y="3582367"/>
              <a:ext cx="460800" cy="291240"/>
            </p14:xfrm>
          </p:contentPart>
        </mc:Choice>
        <mc:Fallback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005799B0-944F-CF48-BE3A-F9987F2239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5813" y="3551767"/>
                <a:ext cx="522000" cy="3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402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65B0609-543E-4D58-9278-2C940ADD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Partitioneren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4916B3F-A33F-441B-943D-08CED609F5F4}"/>
              </a:ext>
            </a:extLst>
          </p:cNvPr>
          <p:cNvSpPr txBox="1"/>
          <p:nvPr/>
        </p:nvSpPr>
        <p:spPr>
          <a:xfrm>
            <a:off x="838200" y="1392301"/>
            <a:ext cx="109952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Mediaan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(via sampling):</a:t>
            </a:r>
          </a:p>
          <a:p>
            <a:pPr marL="457200" indent="-457200">
              <a:buFontTx/>
              <a:buChar char="-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Laatste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element is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zeker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groter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dan s,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dus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s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kan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verwisseld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worden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met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met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voorlaatste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element van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sorteren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rij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Eerste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element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zeker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kleiner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dan s,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dus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i="1" dirty="0">
                <a:solidFill>
                  <a:schemeClr val="bg1">
                    <a:lumMod val="65000"/>
                  </a:schemeClr>
                </a:solidFill>
              </a:rPr>
              <a:t>links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kan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starten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bij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2e element</a:t>
            </a:r>
          </a:p>
          <a:p>
            <a:pPr marL="457200" indent="-457200">
              <a:buFontTx/>
              <a:buChar char="-"/>
            </a:pPr>
            <a:r>
              <a:rPr lang="en-US" sz="2800" b="1" i="1" dirty="0" err="1">
                <a:solidFill>
                  <a:schemeClr val="bg1">
                    <a:lumMod val="65000"/>
                  </a:schemeClr>
                </a:solidFill>
              </a:rPr>
              <a:t>Rechts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start net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voor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spil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-&gt;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derde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laatste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 element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</a:rPr>
              <a:t>deelrij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16553C7-F51B-4D81-951C-161AAC01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64" y="3957919"/>
            <a:ext cx="4152672" cy="70552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AC2B8F7D-8637-4433-A9D8-744F0804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3" y="4734179"/>
            <a:ext cx="4114573" cy="69090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9C4C8EF-733A-44FF-925F-8C60A0738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4" y="5495821"/>
            <a:ext cx="4164261" cy="6909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Inkt 32">
                <a:extLst>
                  <a:ext uri="{FF2B5EF4-FFF2-40B4-BE49-F238E27FC236}">
                    <a16:creationId xmlns:a16="http://schemas.microsoft.com/office/drawing/2014/main" id="{A87C9017-9CEA-FB4D-9857-34265ADF11D7}"/>
                  </a:ext>
                </a:extLst>
              </p14:cNvPr>
              <p14:cNvContentPartPr/>
              <p14:nvPr/>
            </p14:nvContentPartPr>
            <p14:xfrm>
              <a:off x="248413" y="6222967"/>
              <a:ext cx="772920" cy="572040"/>
            </p14:xfrm>
          </p:contentPart>
        </mc:Choice>
        <mc:Fallback>
          <p:pic>
            <p:nvPicPr>
              <p:cNvPr id="32" name="Inkt 32">
                <a:extLst>
                  <a:ext uri="{FF2B5EF4-FFF2-40B4-BE49-F238E27FC236}">
                    <a16:creationId xmlns:a16="http://schemas.microsoft.com/office/drawing/2014/main" id="{A87C9017-9CEA-FB4D-9857-34265ADF11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813" y="6192007"/>
                <a:ext cx="83412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Inkt 35">
                <a:extLst>
                  <a:ext uri="{FF2B5EF4-FFF2-40B4-BE49-F238E27FC236}">
                    <a16:creationId xmlns:a16="http://schemas.microsoft.com/office/drawing/2014/main" id="{0CA637A8-BA92-4440-91EF-5C238C080AEF}"/>
                  </a:ext>
                </a:extLst>
              </p14:cNvPr>
              <p14:cNvContentPartPr/>
              <p14:nvPr/>
            </p14:nvContentPartPr>
            <p14:xfrm>
              <a:off x="1142653" y="6433927"/>
              <a:ext cx="624960" cy="374760"/>
            </p14:xfrm>
          </p:contentPart>
        </mc:Choice>
        <mc:Fallback>
          <p:pic>
            <p:nvPicPr>
              <p:cNvPr id="35" name="Inkt 35">
                <a:extLst>
                  <a:ext uri="{FF2B5EF4-FFF2-40B4-BE49-F238E27FC236}">
                    <a16:creationId xmlns:a16="http://schemas.microsoft.com/office/drawing/2014/main" id="{0CA637A8-BA92-4440-91EF-5C238C080A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2035" y="6403327"/>
                <a:ext cx="686555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6" name="Inkt 47">
                <a:extLst>
                  <a:ext uri="{FF2B5EF4-FFF2-40B4-BE49-F238E27FC236}">
                    <a16:creationId xmlns:a16="http://schemas.microsoft.com/office/drawing/2014/main" id="{ABE1ECCA-3610-BF43-8360-4B105E17220C}"/>
                  </a:ext>
                </a:extLst>
              </p14:cNvPr>
              <p14:cNvContentPartPr/>
              <p14:nvPr/>
            </p14:nvContentPartPr>
            <p14:xfrm>
              <a:off x="5407933" y="6319087"/>
              <a:ext cx="566640" cy="365400"/>
            </p14:xfrm>
          </p:contentPart>
        </mc:Choice>
        <mc:Fallback>
          <p:pic>
            <p:nvPicPr>
              <p:cNvPr id="46" name="Inkt 47">
                <a:extLst>
                  <a:ext uri="{FF2B5EF4-FFF2-40B4-BE49-F238E27FC236}">
                    <a16:creationId xmlns:a16="http://schemas.microsoft.com/office/drawing/2014/main" id="{ABE1ECCA-3610-BF43-8360-4B105E1722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77333" y="6288487"/>
                <a:ext cx="627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2" name="Inkt 52">
                <a:extLst>
                  <a:ext uri="{FF2B5EF4-FFF2-40B4-BE49-F238E27FC236}">
                    <a16:creationId xmlns:a16="http://schemas.microsoft.com/office/drawing/2014/main" id="{0A07B3B9-E89D-094B-A059-AA1A4E2DB429}"/>
                  </a:ext>
                </a:extLst>
              </p14:cNvPr>
              <p14:cNvContentPartPr/>
              <p14:nvPr/>
            </p14:nvContentPartPr>
            <p14:xfrm>
              <a:off x="4217413" y="6186967"/>
              <a:ext cx="1026720" cy="476280"/>
            </p14:xfrm>
          </p:contentPart>
        </mc:Choice>
        <mc:Fallback>
          <p:pic>
            <p:nvPicPr>
              <p:cNvPr id="52" name="Inkt 52">
                <a:extLst>
                  <a:ext uri="{FF2B5EF4-FFF2-40B4-BE49-F238E27FC236}">
                    <a16:creationId xmlns:a16="http://schemas.microsoft.com/office/drawing/2014/main" id="{0A07B3B9-E89D-094B-A059-AA1A4E2DB4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86464" y="6156030"/>
                <a:ext cx="1087899" cy="537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3" name="Inkt 103">
                <a:extLst>
                  <a:ext uri="{FF2B5EF4-FFF2-40B4-BE49-F238E27FC236}">
                    <a16:creationId xmlns:a16="http://schemas.microsoft.com/office/drawing/2014/main" id="{C5DA5507-25B6-CC45-92C2-87C5F3518D4A}"/>
                  </a:ext>
                </a:extLst>
              </p14:cNvPr>
              <p14:cNvContentPartPr/>
              <p14:nvPr/>
            </p14:nvContentPartPr>
            <p14:xfrm>
              <a:off x="2370613" y="6154927"/>
              <a:ext cx="1518840" cy="243720"/>
            </p14:xfrm>
          </p:contentPart>
        </mc:Choice>
        <mc:Fallback>
          <p:pic>
            <p:nvPicPr>
              <p:cNvPr id="103" name="Inkt 103">
                <a:extLst>
                  <a:ext uri="{FF2B5EF4-FFF2-40B4-BE49-F238E27FC236}">
                    <a16:creationId xmlns:a16="http://schemas.microsoft.com/office/drawing/2014/main" id="{C5DA5507-25B6-CC45-92C2-87C5F3518D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39660" y="6124327"/>
                <a:ext cx="1580025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5" name="Inkt 135">
                <a:extLst>
                  <a:ext uri="{FF2B5EF4-FFF2-40B4-BE49-F238E27FC236}">
                    <a16:creationId xmlns:a16="http://schemas.microsoft.com/office/drawing/2014/main" id="{6530E579-4F3B-C54C-AFFE-E710FBAFE81B}"/>
                  </a:ext>
                </a:extLst>
              </p14:cNvPr>
              <p14:cNvContentPartPr/>
              <p14:nvPr/>
            </p14:nvContentPartPr>
            <p14:xfrm>
              <a:off x="8043133" y="5616007"/>
              <a:ext cx="3612240" cy="766800"/>
            </p14:xfrm>
          </p:contentPart>
        </mc:Choice>
        <mc:Fallback>
          <p:pic>
            <p:nvPicPr>
              <p:cNvPr id="135" name="Inkt 135">
                <a:extLst>
                  <a:ext uri="{FF2B5EF4-FFF2-40B4-BE49-F238E27FC236}">
                    <a16:creationId xmlns:a16="http://schemas.microsoft.com/office/drawing/2014/main" id="{6530E579-4F3B-C54C-AFFE-E710FBAFE81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12533" y="5585421"/>
                <a:ext cx="3673440" cy="827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4" name="Inkt 154">
                <a:extLst>
                  <a:ext uri="{FF2B5EF4-FFF2-40B4-BE49-F238E27FC236}">
                    <a16:creationId xmlns:a16="http://schemas.microsoft.com/office/drawing/2014/main" id="{637B221F-8DCE-8E41-9F4C-4FA5C6DF7474}"/>
                  </a:ext>
                </a:extLst>
              </p14:cNvPr>
              <p14:cNvContentPartPr/>
              <p14:nvPr/>
            </p14:nvContentPartPr>
            <p14:xfrm>
              <a:off x="7090573" y="4350607"/>
              <a:ext cx="4815720" cy="1042920"/>
            </p14:xfrm>
          </p:contentPart>
        </mc:Choice>
        <mc:Fallback>
          <p:pic>
            <p:nvPicPr>
              <p:cNvPr id="154" name="Inkt 154">
                <a:extLst>
                  <a:ext uri="{FF2B5EF4-FFF2-40B4-BE49-F238E27FC236}">
                    <a16:creationId xmlns:a16="http://schemas.microsoft.com/office/drawing/2014/main" id="{637B221F-8DCE-8E41-9F4C-4FA5C6DF74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59973" y="4320007"/>
                <a:ext cx="4877280" cy="11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8510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B97574A-3006-4A8D-845F-04ADBBDF2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3" y="185272"/>
            <a:ext cx="6210300" cy="25622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D0C97BE-813C-4F4C-AEF6-337997D6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877" y="2220951"/>
            <a:ext cx="62198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47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EA08513-7A99-45D9-9470-1F5D4684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44" y="0"/>
            <a:ext cx="499449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1" name="Inkt 51">
                <a:extLst>
                  <a:ext uri="{FF2B5EF4-FFF2-40B4-BE49-F238E27FC236}">
                    <a16:creationId xmlns:a16="http://schemas.microsoft.com/office/drawing/2014/main" id="{7C3D0309-8BB3-FD40-9F77-9D446E4BA21D}"/>
                  </a:ext>
                </a:extLst>
              </p14:cNvPr>
              <p14:cNvContentPartPr/>
              <p14:nvPr/>
            </p14:nvContentPartPr>
            <p14:xfrm>
              <a:off x="200893" y="650813"/>
              <a:ext cx="2736000" cy="1323000"/>
            </p14:xfrm>
          </p:contentPart>
        </mc:Choice>
        <mc:Fallback xmlns="">
          <p:pic>
            <p:nvPicPr>
              <p:cNvPr id="51" name="Inkt 51">
                <a:extLst>
                  <a:ext uri="{FF2B5EF4-FFF2-40B4-BE49-F238E27FC236}">
                    <a16:creationId xmlns:a16="http://schemas.microsoft.com/office/drawing/2014/main" id="{7C3D0309-8BB3-FD40-9F77-9D446E4BA2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293" y="619861"/>
                <a:ext cx="2797560" cy="138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kt 55">
                <a:extLst>
                  <a:ext uri="{FF2B5EF4-FFF2-40B4-BE49-F238E27FC236}">
                    <a16:creationId xmlns:a16="http://schemas.microsoft.com/office/drawing/2014/main" id="{6CF27CA0-4E39-3141-AAF8-B25E15487E2C}"/>
                  </a:ext>
                </a:extLst>
              </p14:cNvPr>
              <p14:cNvContentPartPr/>
              <p14:nvPr/>
            </p14:nvContentPartPr>
            <p14:xfrm>
              <a:off x="565933" y="2169293"/>
              <a:ext cx="32040" cy="10800"/>
            </p14:xfrm>
          </p:contentPart>
        </mc:Choice>
        <mc:Fallback xmlns="">
          <p:pic>
            <p:nvPicPr>
              <p:cNvPr id="56" name="Inkt 55">
                <a:extLst>
                  <a:ext uri="{FF2B5EF4-FFF2-40B4-BE49-F238E27FC236}">
                    <a16:creationId xmlns:a16="http://schemas.microsoft.com/office/drawing/2014/main" id="{6CF27CA0-4E39-3141-AAF8-B25E15487E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33" y="2138693"/>
                <a:ext cx="93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7" name="Inkt 57">
                <a:extLst>
                  <a:ext uri="{FF2B5EF4-FFF2-40B4-BE49-F238E27FC236}">
                    <a16:creationId xmlns:a16="http://schemas.microsoft.com/office/drawing/2014/main" id="{CF0BB137-E308-AC4D-AEE9-7DA31A10EA44}"/>
                  </a:ext>
                </a:extLst>
              </p14:cNvPr>
              <p14:cNvContentPartPr/>
              <p14:nvPr/>
            </p14:nvContentPartPr>
            <p14:xfrm>
              <a:off x="312133" y="2264693"/>
              <a:ext cx="540000" cy="158760"/>
            </p14:xfrm>
          </p:contentPart>
        </mc:Choice>
        <mc:Fallback xmlns="">
          <p:pic>
            <p:nvPicPr>
              <p:cNvPr id="57" name="Inkt 57">
                <a:extLst>
                  <a:ext uri="{FF2B5EF4-FFF2-40B4-BE49-F238E27FC236}">
                    <a16:creationId xmlns:a16="http://schemas.microsoft.com/office/drawing/2014/main" id="{CF0BB137-E308-AC4D-AEE9-7DA31A10EA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173" y="2234162"/>
                <a:ext cx="601560" cy="219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Inkt 73">
                <a:extLst>
                  <a:ext uri="{FF2B5EF4-FFF2-40B4-BE49-F238E27FC236}">
                    <a16:creationId xmlns:a16="http://schemas.microsoft.com/office/drawing/2014/main" id="{E1E4CF1C-1992-4D41-8D2B-2210516E1DE6}"/>
                  </a:ext>
                </a:extLst>
              </p14:cNvPr>
              <p14:cNvContentPartPr/>
              <p14:nvPr/>
            </p14:nvContentPartPr>
            <p14:xfrm>
              <a:off x="370093" y="2478533"/>
              <a:ext cx="1815480" cy="540720"/>
            </p14:xfrm>
          </p:contentPart>
        </mc:Choice>
        <mc:Fallback xmlns="">
          <p:pic>
            <p:nvPicPr>
              <p:cNvPr id="72" name="Inkt 73">
                <a:extLst>
                  <a:ext uri="{FF2B5EF4-FFF2-40B4-BE49-F238E27FC236}">
                    <a16:creationId xmlns:a16="http://schemas.microsoft.com/office/drawing/2014/main" id="{E1E4CF1C-1992-4D41-8D2B-2210516E1D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493" y="2447933"/>
                <a:ext cx="187668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3" name="Inkt 74">
                <a:extLst>
                  <a:ext uri="{FF2B5EF4-FFF2-40B4-BE49-F238E27FC236}">
                    <a16:creationId xmlns:a16="http://schemas.microsoft.com/office/drawing/2014/main" id="{58349F13-9669-F747-881E-7EDBA72CBBC7}"/>
                  </a:ext>
                </a:extLst>
              </p14:cNvPr>
              <p14:cNvContentPartPr/>
              <p14:nvPr/>
            </p14:nvContentPartPr>
            <p14:xfrm>
              <a:off x="1063453" y="2058413"/>
              <a:ext cx="1645920" cy="360000"/>
            </p14:xfrm>
          </p:contentPart>
        </mc:Choice>
        <mc:Fallback xmlns="">
          <p:pic>
            <p:nvPicPr>
              <p:cNvPr id="73" name="Inkt 74">
                <a:extLst>
                  <a:ext uri="{FF2B5EF4-FFF2-40B4-BE49-F238E27FC236}">
                    <a16:creationId xmlns:a16="http://schemas.microsoft.com/office/drawing/2014/main" id="{58349F13-9669-F747-881E-7EDBA72CBB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2853" y="2027484"/>
                <a:ext cx="1707480" cy="421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0" name="Inkt 80">
                <a:extLst>
                  <a:ext uri="{FF2B5EF4-FFF2-40B4-BE49-F238E27FC236}">
                    <a16:creationId xmlns:a16="http://schemas.microsoft.com/office/drawing/2014/main" id="{E78281D1-C09D-BB44-B43D-41A87369969A}"/>
                  </a:ext>
                </a:extLst>
              </p14:cNvPr>
              <p14:cNvContentPartPr/>
              <p14:nvPr/>
            </p14:nvContentPartPr>
            <p14:xfrm>
              <a:off x="3053173" y="904613"/>
              <a:ext cx="169560" cy="720000"/>
            </p14:xfrm>
          </p:contentPart>
        </mc:Choice>
        <mc:Fallback xmlns="">
          <p:pic>
            <p:nvPicPr>
              <p:cNvPr id="80" name="Inkt 80">
                <a:extLst>
                  <a:ext uri="{FF2B5EF4-FFF2-40B4-BE49-F238E27FC236}">
                    <a16:creationId xmlns:a16="http://schemas.microsoft.com/office/drawing/2014/main" id="{E78281D1-C09D-BB44-B43D-41A8736996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22573" y="874013"/>
                <a:ext cx="231120" cy="78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4" name="Inkt 84">
                <a:extLst>
                  <a:ext uri="{FF2B5EF4-FFF2-40B4-BE49-F238E27FC236}">
                    <a16:creationId xmlns:a16="http://schemas.microsoft.com/office/drawing/2014/main" id="{E4BCEBA7-9086-3D4B-ACB2-2BA4CF689336}"/>
                  </a:ext>
                </a:extLst>
              </p14:cNvPr>
              <p14:cNvContentPartPr/>
              <p14:nvPr/>
            </p14:nvContentPartPr>
            <p14:xfrm>
              <a:off x="8000653" y="1693013"/>
              <a:ext cx="328680" cy="1461240"/>
            </p14:xfrm>
          </p:contentPart>
        </mc:Choice>
        <mc:Fallback xmlns="">
          <p:pic>
            <p:nvPicPr>
              <p:cNvPr id="84" name="Inkt 84">
                <a:extLst>
                  <a:ext uri="{FF2B5EF4-FFF2-40B4-BE49-F238E27FC236}">
                    <a16:creationId xmlns:a16="http://schemas.microsoft.com/office/drawing/2014/main" id="{E4BCEBA7-9086-3D4B-ACB2-2BA4CF6893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70019" y="1662405"/>
                <a:ext cx="390308" cy="152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4C304959-AFD2-4B47-9835-A9F4793278F1}"/>
                  </a:ext>
                </a:extLst>
              </p14:cNvPr>
              <p14:cNvContentPartPr/>
              <p14:nvPr/>
            </p14:nvContentPartPr>
            <p14:xfrm>
              <a:off x="10995853" y="1798853"/>
              <a:ext cx="111600" cy="180360"/>
            </p14:xfrm>
          </p:contentPart>
        </mc:Choice>
        <mc:Fallback xmlns=""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4C304959-AFD2-4B47-9835-A9F4793278F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65253" y="1768253"/>
                <a:ext cx="1728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t 98">
                <a:extLst>
                  <a:ext uri="{FF2B5EF4-FFF2-40B4-BE49-F238E27FC236}">
                    <a16:creationId xmlns:a16="http://schemas.microsoft.com/office/drawing/2014/main" id="{394AE94A-FDFC-FD41-8A9F-F15FC404F059}"/>
                  </a:ext>
                </a:extLst>
              </p14:cNvPr>
              <p14:cNvContentPartPr/>
              <p14:nvPr/>
            </p14:nvContentPartPr>
            <p14:xfrm>
              <a:off x="10297453" y="1862573"/>
              <a:ext cx="534600" cy="148680"/>
            </p14:xfrm>
          </p:contentPart>
        </mc:Choice>
        <mc:Fallback xmlns="">
          <p:pic>
            <p:nvPicPr>
              <p:cNvPr id="97" name="Inkt 98">
                <a:extLst>
                  <a:ext uri="{FF2B5EF4-FFF2-40B4-BE49-F238E27FC236}">
                    <a16:creationId xmlns:a16="http://schemas.microsoft.com/office/drawing/2014/main" id="{394AE94A-FDFC-FD41-8A9F-F15FC404F05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66874" y="1831973"/>
                <a:ext cx="595759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t 99">
                <a:extLst>
                  <a:ext uri="{FF2B5EF4-FFF2-40B4-BE49-F238E27FC236}">
                    <a16:creationId xmlns:a16="http://schemas.microsoft.com/office/drawing/2014/main" id="{E727B2C8-9A68-6C43-A725-1EB1B3D19FE0}"/>
                  </a:ext>
                </a:extLst>
              </p14:cNvPr>
              <p14:cNvContentPartPr/>
              <p14:nvPr/>
            </p14:nvContentPartPr>
            <p14:xfrm>
              <a:off x="8752333" y="1772573"/>
              <a:ext cx="1397160" cy="349560"/>
            </p14:xfrm>
          </p:contentPart>
        </mc:Choice>
        <mc:Fallback xmlns="">
          <p:pic>
            <p:nvPicPr>
              <p:cNvPr id="98" name="Inkt 99">
                <a:extLst>
                  <a:ext uri="{FF2B5EF4-FFF2-40B4-BE49-F238E27FC236}">
                    <a16:creationId xmlns:a16="http://schemas.microsoft.com/office/drawing/2014/main" id="{E727B2C8-9A68-6C43-A725-1EB1B3D19F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21741" y="1741973"/>
                <a:ext cx="1458344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1" name="Inkt 100">
                <a:extLst>
                  <a:ext uri="{FF2B5EF4-FFF2-40B4-BE49-F238E27FC236}">
                    <a16:creationId xmlns:a16="http://schemas.microsoft.com/office/drawing/2014/main" id="{E3BFB2D0-36F7-DC49-ADEC-4BDF9F97F24D}"/>
                  </a:ext>
                </a:extLst>
              </p14:cNvPr>
              <p14:cNvContentPartPr/>
              <p14:nvPr/>
            </p14:nvContentPartPr>
            <p14:xfrm>
              <a:off x="8646493" y="2423453"/>
              <a:ext cx="254520" cy="79560"/>
            </p14:xfrm>
          </p:contentPart>
        </mc:Choice>
        <mc:Fallback xmlns="">
          <p:pic>
            <p:nvPicPr>
              <p:cNvPr id="101" name="Inkt 100">
                <a:extLst>
                  <a:ext uri="{FF2B5EF4-FFF2-40B4-BE49-F238E27FC236}">
                    <a16:creationId xmlns:a16="http://schemas.microsoft.com/office/drawing/2014/main" id="{E3BFB2D0-36F7-DC49-ADEC-4BDF9F97F24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15893" y="2392853"/>
                <a:ext cx="3157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2" name="Inkt 101">
                <a:extLst>
                  <a:ext uri="{FF2B5EF4-FFF2-40B4-BE49-F238E27FC236}">
                    <a16:creationId xmlns:a16="http://schemas.microsoft.com/office/drawing/2014/main" id="{138D5277-DA43-0846-B708-7DA2BBBD9ACD}"/>
                  </a:ext>
                </a:extLst>
              </p14:cNvPr>
              <p14:cNvContentPartPr/>
              <p14:nvPr/>
            </p14:nvContentPartPr>
            <p14:xfrm>
              <a:off x="9085693" y="2349293"/>
              <a:ext cx="116640" cy="159120"/>
            </p14:xfrm>
          </p:contentPart>
        </mc:Choice>
        <mc:Fallback xmlns="">
          <p:pic>
            <p:nvPicPr>
              <p:cNvPr id="102" name="Inkt 101">
                <a:extLst>
                  <a:ext uri="{FF2B5EF4-FFF2-40B4-BE49-F238E27FC236}">
                    <a16:creationId xmlns:a16="http://schemas.microsoft.com/office/drawing/2014/main" id="{138D5277-DA43-0846-B708-7DA2BBBD9AC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55093" y="2318693"/>
                <a:ext cx="1782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t 102">
                <a:extLst>
                  <a:ext uri="{FF2B5EF4-FFF2-40B4-BE49-F238E27FC236}">
                    <a16:creationId xmlns:a16="http://schemas.microsoft.com/office/drawing/2014/main" id="{37D46FFB-5A75-944F-8A0E-1736450CD421}"/>
                  </a:ext>
                </a:extLst>
              </p14:cNvPr>
              <p14:cNvContentPartPr/>
              <p14:nvPr/>
            </p14:nvContentPartPr>
            <p14:xfrm>
              <a:off x="9307813" y="2270093"/>
              <a:ext cx="296640" cy="232560"/>
            </p14:xfrm>
          </p:contentPart>
        </mc:Choice>
        <mc:Fallback xmlns="">
          <p:pic>
            <p:nvPicPr>
              <p:cNvPr id="103" name="Inkt 102">
                <a:extLst>
                  <a:ext uri="{FF2B5EF4-FFF2-40B4-BE49-F238E27FC236}">
                    <a16:creationId xmlns:a16="http://schemas.microsoft.com/office/drawing/2014/main" id="{37D46FFB-5A75-944F-8A0E-1736450CD42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277213" y="2239133"/>
                <a:ext cx="3582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" name="Inkt 103">
                <a:extLst>
                  <a:ext uri="{FF2B5EF4-FFF2-40B4-BE49-F238E27FC236}">
                    <a16:creationId xmlns:a16="http://schemas.microsoft.com/office/drawing/2014/main" id="{DC9039CC-2047-BF4C-9E03-045165989C55}"/>
                  </a:ext>
                </a:extLst>
              </p14:cNvPr>
              <p14:cNvContentPartPr/>
              <p14:nvPr/>
            </p14:nvContentPartPr>
            <p14:xfrm>
              <a:off x="9720733" y="2190533"/>
              <a:ext cx="196200" cy="84960"/>
            </p14:xfrm>
          </p:contentPart>
        </mc:Choice>
        <mc:Fallback xmlns="">
          <p:pic>
            <p:nvPicPr>
              <p:cNvPr id="104" name="Inkt 103">
                <a:extLst>
                  <a:ext uri="{FF2B5EF4-FFF2-40B4-BE49-F238E27FC236}">
                    <a16:creationId xmlns:a16="http://schemas.microsoft.com/office/drawing/2014/main" id="{DC9039CC-2047-BF4C-9E03-045165989C5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89773" y="2159933"/>
                <a:ext cx="2574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5" name="Inkt 104">
                <a:extLst>
                  <a:ext uri="{FF2B5EF4-FFF2-40B4-BE49-F238E27FC236}">
                    <a16:creationId xmlns:a16="http://schemas.microsoft.com/office/drawing/2014/main" id="{EF74FFBA-83A0-454C-A0E6-F2F6365329D8}"/>
                  </a:ext>
                </a:extLst>
              </p14:cNvPr>
              <p14:cNvContentPartPr/>
              <p14:nvPr/>
            </p14:nvContentPartPr>
            <p14:xfrm>
              <a:off x="9741613" y="2323013"/>
              <a:ext cx="190800" cy="16200"/>
            </p14:xfrm>
          </p:contentPart>
        </mc:Choice>
        <mc:Fallback xmlns="">
          <p:pic>
            <p:nvPicPr>
              <p:cNvPr id="105" name="Inkt 104">
                <a:extLst>
                  <a:ext uri="{FF2B5EF4-FFF2-40B4-BE49-F238E27FC236}">
                    <a16:creationId xmlns:a16="http://schemas.microsoft.com/office/drawing/2014/main" id="{EF74FFBA-83A0-454C-A0E6-F2F6365329D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711013" y="2292053"/>
                <a:ext cx="25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40D6211C-AAEF-764F-AA2F-FBA00752FA08}"/>
                  </a:ext>
                </a:extLst>
              </p14:cNvPr>
              <p14:cNvContentPartPr/>
              <p14:nvPr/>
            </p14:nvContentPartPr>
            <p14:xfrm>
              <a:off x="10064533" y="2328053"/>
              <a:ext cx="360360" cy="15912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40D6211C-AAEF-764F-AA2F-FBA00752FA0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033933" y="2297453"/>
                <a:ext cx="4215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7" name="Inkt 106">
                <a:extLst>
                  <a:ext uri="{FF2B5EF4-FFF2-40B4-BE49-F238E27FC236}">
                    <a16:creationId xmlns:a16="http://schemas.microsoft.com/office/drawing/2014/main" id="{75AA9CFB-5CD9-DE4B-935F-28D9E550EDE3}"/>
                  </a:ext>
                </a:extLst>
              </p14:cNvPr>
              <p14:cNvContentPartPr/>
              <p14:nvPr/>
            </p14:nvContentPartPr>
            <p14:xfrm>
              <a:off x="10382053" y="2354693"/>
              <a:ext cx="328320" cy="95760"/>
            </p14:xfrm>
          </p:contentPart>
        </mc:Choice>
        <mc:Fallback xmlns="">
          <p:pic>
            <p:nvPicPr>
              <p:cNvPr id="107" name="Inkt 106">
                <a:extLst>
                  <a:ext uri="{FF2B5EF4-FFF2-40B4-BE49-F238E27FC236}">
                    <a16:creationId xmlns:a16="http://schemas.microsoft.com/office/drawing/2014/main" id="{75AA9CFB-5CD9-DE4B-935F-28D9E550EDE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351453" y="2324093"/>
                <a:ext cx="3898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ED768468-AC29-5143-B15B-D00D4C9E643C}"/>
                  </a:ext>
                </a:extLst>
              </p14:cNvPr>
              <p14:cNvContentPartPr/>
              <p14:nvPr/>
            </p14:nvContentPartPr>
            <p14:xfrm>
              <a:off x="10726573" y="2206373"/>
              <a:ext cx="285480" cy="27540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ED768468-AC29-5143-B15B-D00D4C9E643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695973" y="2175773"/>
                <a:ext cx="3470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9" name="Inkt 108">
                <a:extLst>
                  <a:ext uri="{FF2B5EF4-FFF2-40B4-BE49-F238E27FC236}">
                    <a16:creationId xmlns:a16="http://schemas.microsoft.com/office/drawing/2014/main" id="{BDC8D2A7-687D-AD46-ABAC-45569CB8DD67}"/>
                  </a:ext>
                </a:extLst>
              </p14:cNvPr>
              <p14:cNvContentPartPr/>
              <p14:nvPr/>
            </p14:nvContentPartPr>
            <p14:xfrm>
              <a:off x="11160013" y="2370533"/>
              <a:ext cx="127440" cy="100800"/>
            </p14:xfrm>
          </p:contentPart>
        </mc:Choice>
        <mc:Fallback xmlns="">
          <p:pic>
            <p:nvPicPr>
              <p:cNvPr id="109" name="Inkt 108">
                <a:extLst>
                  <a:ext uri="{FF2B5EF4-FFF2-40B4-BE49-F238E27FC236}">
                    <a16:creationId xmlns:a16="http://schemas.microsoft.com/office/drawing/2014/main" id="{BDC8D2A7-687D-AD46-ABAC-45569CB8DD6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129413" y="2339933"/>
                <a:ext cx="1886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0" name="Inkt 109">
                <a:extLst>
                  <a:ext uri="{FF2B5EF4-FFF2-40B4-BE49-F238E27FC236}">
                    <a16:creationId xmlns:a16="http://schemas.microsoft.com/office/drawing/2014/main" id="{5F481AF6-4E44-3348-ADDD-F5A67C0E312C}"/>
                  </a:ext>
                </a:extLst>
              </p14:cNvPr>
              <p14:cNvContentPartPr/>
              <p14:nvPr/>
            </p14:nvContentPartPr>
            <p14:xfrm>
              <a:off x="11276293" y="2169293"/>
              <a:ext cx="254520" cy="360360"/>
            </p14:xfrm>
          </p:contentPart>
        </mc:Choice>
        <mc:Fallback xmlns="">
          <p:pic>
            <p:nvPicPr>
              <p:cNvPr id="110" name="Inkt 109">
                <a:extLst>
                  <a:ext uri="{FF2B5EF4-FFF2-40B4-BE49-F238E27FC236}">
                    <a16:creationId xmlns:a16="http://schemas.microsoft.com/office/drawing/2014/main" id="{5F481AF6-4E44-3348-ADDD-F5A67C0E312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245693" y="2138693"/>
                <a:ext cx="3157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6CC9C4DF-8188-F548-A575-4847566AC536}"/>
                  </a:ext>
                </a:extLst>
              </p14:cNvPr>
              <p14:cNvContentPartPr/>
              <p14:nvPr/>
            </p14:nvContentPartPr>
            <p14:xfrm>
              <a:off x="8895253" y="2851853"/>
              <a:ext cx="116640" cy="6372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6CC9C4DF-8188-F548-A575-4847566AC53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64293" y="2821253"/>
                <a:ext cx="1782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2" name="Inkt 111">
                <a:extLst>
                  <a:ext uri="{FF2B5EF4-FFF2-40B4-BE49-F238E27FC236}">
                    <a16:creationId xmlns:a16="http://schemas.microsoft.com/office/drawing/2014/main" id="{F9E1FCCA-AC55-0145-B2D9-7014947705C0}"/>
                  </a:ext>
                </a:extLst>
              </p14:cNvPr>
              <p14:cNvContentPartPr/>
              <p14:nvPr/>
            </p14:nvContentPartPr>
            <p14:xfrm>
              <a:off x="8932333" y="2868053"/>
              <a:ext cx="74520" cy="222480"/>
            </p14:xfrm>
          </p:contentPart>
        </mc:Choice>
        <mc:Fallback xmlns="">
          <p:pic>
            <p:nvPicPr>
              <p:cNvPr id="112" name="Inkt 111">
                <a:extLst>
                  <a:ext uri="{FF2B5EF4-FFF2-40B4-BE49-F238E27FC236}">
                    <a16:creationId xmlns:a16="http://schemas.microsoft.com/office/drawing/2014/main" id="{F9E1FCCA-AC55-0145-B2D9-7014947705C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901373" y="2837093"/>
                <a:ext cx="1357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3" name="Inkt 112">
                <a:extLst>
                  <a:ext uri="{FF2B5EF4-FFF2-40B4-BE49-F238E27FC236}">
                    <a16:creationId xmlns:a16="http://schemas.microsoft.com/office/drawing/2014/main" id="{36005F8C-5759-884E-BFB8-6BFC124BD3F9}"/>
                  </a:ext>
                </a:extLst>
              </p14:cNvPr>
              <p14:cNvContentPartPr/>
              <p14:nvPr/>
            </p14:nvContentPartPr>
            <p14:xfrm>
              <a:off x="9127813" y="2809733"/>
              <a:ext cx="302040" cy="106200"/>
            </p14:xfrm>
          </p:contentPart>
        </mc:Choice>
        <mc:Fallback xmlns="">
          <p:pic>
            <p:nvPicPr>
              <p:cNvPr id="113" name="Inkt 112">
                <a:extLst>
                  <a:ext uri="{FF2B5EF4-FFF2-40B4-BE49-F238E27FC236}">
                    <a16:creationId xmlns:a16="http://schemas.microsoft.com/office/drawing/2014/main" id="{36005F8C-5759-884E-BFB8-6BFC124BD3F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097213" y="2779133"/>
                <a:ext cx="3632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4" name="Inkt 113">
                <a:extLst>
                  <a:ext uri="{FF2B5EF4-FFF2-40B4-BE49-F238E27FC236}">
                    <a16:creationId xmlns:a16="http://schemas.microsoft.com/office/drawing/2014/main" id="{2D4A16ED-EA2E-D94D-80D5-B4FFF5B3298F}"/>
                  </a:ext>
                </a:extLst>
              </p14:cNvPr>
              <p14:cNvContentPartPr/>
              <p14:nvPr/>
            </p14:nvContentPartPr>
            <p14:xfrm>
              <a:off x="9466573" y="2815133"/>
              <a:ext cx="164520" cy="74520"/>
            </p14:xfrm>
          </p:contentPart>
        </mc:Choice>
        <mc:Fallback xmlns="">
          <p:pic>
            <p:nvPicPr>
              <p:cNvPr id="114" name="Inkt 113">
                <a:extLst>
                  <a:ext uri="{FF2B5EF4-FFF2-40B4-BE49-F238E27FC236}">
                    <a16:creationId xmlns:a16="http://schemas.microsoft.com/office/drawing/2014/main" id="{2D4A16ED-EA2E-D94D-80D5-B4FFF5B3298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435973" y="2784173"/>
                <a:ext cx="2257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5" name="Inkt 114">
                <a:extLst>
                  <a:ext uri="{FF2B5EF4-FFF2-40B4-BE49-F238E27FC236}">
                    <a16:creationId xmlns:a16="http://schemas.microsoft.com/office/drawing/2014/main" id="{800CAF49-3B74-5242-ACC5-64C23B6BDC82}"/>
                  </a:ext>
                </a:extLst>
              </p14:cNvPr>
              <p14:cNvContentPartPr/>
              <p14:nvPr/>
            </p14:nvContentPartPr>
            <p14:xfrm>
              <a:off x="9604093" y="2656373"/>
              <a:ext cx="466200" cy="217440"/>
            </p14:xfrm>
          </p:contentPart>
        </mc:Choice>
        <mc:Fallback xmlns="">
          <p:pic>
            <p:nvPicPr>
              <p:cNvPr id="115" name="Inkt 114">
                <a:extLst>
                  <a:ext uri="{FF2B5EF4-FFF2-40B4-BE49-F238E27FC236}">
                    <a16:creationId xmlns:a16="http://schemas.microsoft.com/office/drawing/2014/main" id="{800CAF49-3B74-5242-ACC5-64C23B6BDC8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573493" y="2625413"/>
                <a:ext cx="5274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6" name="Inkt 115">
                <a:extLst>
                  <a:ext uri="{FF2B5EF4-FFF2-40B4-BE49-F238E27FC236}">
                    <a16:creationId xmlns:a16="http://schemas.microsoft.com/office/drawing/2014/main" id="{6B6B4F60-A996-314B-8C07-84DF016206D4}"/>
                  </a:ext>
                </a:extLst>
              </p14:cNvPr>
              <p14:cNvContentPartPr/>
              <p14:nvPr/>
            </p14:nvContentPartPr>
            <p14:xfrm>
              <a:off x="10069933" y="2571413"/>
              <a:ext cx="852480" cy="323280"/>
            </p14:xfrm>
          </p:contentPart>
        </mc:Choice>
        <mc:Fallback xmlns="">
          <p:pic>
            <p:nvPicPr>
              <p:cNvPr id="116" name="Inkt 115">
                <a:extLst>
                  <a:ext uri="{FF2B5EF4-FFF2-40B4-BE49-F238E27FC236}">
                    <a16:creationId xmlns:a16="http://schemas.microsoft.com/office/drawing/2014/main" id="{6B6B4F60-A996-314B-8C07-84DF016206D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039333" y="2540813"/>
                <a:ext cx="91368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1" name="Inkt 120">
                <a:extLst>
                  <a:ext uri="{FF2B5EF4-FFF2-40B4-BE49-F238E27FC236}">
                    <a16:creationId xmlns:a16="http://schemas.microsoft.com/office/drawing/2014/main" id="{EA49C2EF-D0C2-B749-830C-95DE07A24F72}"/>
                  </a:ext>
                </a:extLst>
              </p14:cNvPr>
              <p14:cNvContentPartPr/>
              <p14:nvPr/>
            </p14:nvContentPartPr>
            <p14:xfrm>
              <a:off x="4635373" y="3433973"/>
              <a:ext cx="42840" cy="227880"/>
            </p14:xfrm>
          </p:contentPart>
        </mc:Choice>
        <mc:Fallback xmlns="">
          <p:pic>
            <p:nvPicPr>
              <p:cNvPr id="121" name="Inkt 120">
                <a:extLst>
                  <a:ext uri="{FF2B5EF4-FFF2-40B4-BE49-F238E27FC236}">
                    <a16:creationId xmlns:a16="http://schemas.microsoft.com/office/drawing/2014/main" id="{EA49C2EF-D0C2-B749-830C-95DE07A24F7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04773" y="3403373"/>
                <a:ext cx="1040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4" name="Inkt 124">
                <a:extLst>
                  <a:ext uri="{FF2B5EF4-FFF2-40B4-BE49-F238E27FC236}">
                    <a16:creationId xmlns:a16="http://schemas.microsoft.com/office/drawing/2014/main" id="{6A38195D-EBB7-DE42-9435-25BB93B60D39}"/>
                  </a:ext>
                </a:extLst>
              </p14:cNvPr>
              <p14:cNvContentPartPr/>
              <p14:nvPr/>
            </p14:nvContentPartPr>
            <p14:xfrm>
              <a:off x="7889773" y="3587693"/>
              <a:ext cx="455400" cy="90360"/>
            </p14:xfrm>
          </p:contentPart>
        </mc:Choice>
        <mc:Fallback xmlns="">
          <p:pic>
            <p:nvPicPr>
              <p:cNvPr id="124" name="Inkt 124">
                <a:extLst>
                  <a:ext uri="{FF2B5EF4-FFF2-40B4-BE49-F238E27FC236}">
                    <a16:creationId xmlns:a16="http://schemas.microsoft.com/office/drawing/2014/main" id="{6A38195D-EBB7-DE42-9435-25BB93B60D3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59173" y="3556733"/>
                <a:ext cx="5169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3" name="Inkt 134">
                <a:extLst>
                  <a:ext uri="{FF2B5EF4-FFF2-40B4-BE49-F238E27FC236}">
                    <a16:creationId xmlns:a16="http://schemas.microsoft.com/office/drawing/2014/main" id="{5C1A6402-F223-B04B-B9F6-ED7BFA316C97}"/>
                  </a:ext>
                </a:extLst>
              </p14:cNvPr>
              <p14:cNvContentPartPr/>
              <p14:nvPr/>
            </p14:nvContentPartPr>
            <p14:xfrm>
              <a:off x="9720733" y="3407693"/>
              <a:ext cx="672480" cy="270360"/>
            </p14:xfrm>
          </p:contentPart>
        </mc:Choice>
        <mc:Fallback xmlns="">
          <p:pic>
            <p:nvPicPr>
              <p:cNvPr id="133" name="Inkt 134">
                <a:extLst>
                  <a:ext uri="{FF2B5EF4-FFF2-40B4-BE49-F238E27FC236}">
                    <a16:creationId xmlns:a16="http://schemas.microsoft.com/office/drawing/2014/main" id="{5C1A6402-F223-B04B-B9F6-ED7BFA316C9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689773" y="3377093"/>
                <a:ext cx="7336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4" name="Inkt 135">
                <a:extLst>
                  <a:ext uri="{FF2B5EF4-FFF2-40B4-BE49-F238E27FC236}">
                    <a16:creationId xmlns:a16="http://schemas.microsoft.com/office/drawing/2014/main" id="{EF271245-75D5-9B4E-A1A9-FA35CFCB2793}"/>
                  </a:ext>
                </a:extLst>
              </p14:cNvPr>
              <p14:cNvContentPartPr/>
              <p14:nvPr/>
            </p14:nvContentPartPr>
            <p14:xfrm>
              <a:off x="8566933" y="3439373"/>
              <a:ext cx="974160" cy="249120"/>
            </p14:xfrm>
          </p:contentPart>
        </mc:Choice>
        <mc:Fallback xmlns="">
          <p:pic>
            <p:nvPicPr>
              <p:cNvPr id="134" name="Inkt 135">
                <a:extLst>
                  <a:ext uri="{FF2B5EF4-FFF2-40B4-BE49-F238E27FC236}">
                    <a16:creationId xmlns:a16="http://schemas.microsoft.com/office/drawing/2014/main" id="{EF271245-75D5-9B4E-A1A9-FA35CFCB279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536333" y="3408773"/>
                <a:ext cx="10353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35CC3BD5-B25E-7D47-BB89-FF292DDF7EB2}"/>
                  </a:ext>
                </a:extLst>
              </p14:cNvPr>
              <p14:cNvContentPartPr/>
              <p14:nvPr/>
            </p14:nvContentPartPr>
            <p14:xfrm>
              <a:off x="10609573" y="3349373"/>
              <a:ext cx="1000440" cy="29664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35CC3BD5-B25E-7D47-BB89-FF292DDF7EB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578973" y="3318773"/>
                <a:ext cx="106200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45" name="Inkt 145">
                <a:extLst>
                  <a:ext uri="{FF2B5EF4-FFF2-40B4-BE49-F238E27FC236}">
                    <a16:creationId xmlns:a16="http://schemas.microsoft.com/office/drawing/2014/main" id="{4BBD8633-E931-D644-94AB-2D7666E0EBEA}"/>
                  </a:ext>
                </a:extLst>
              </p14:cNvPr>
              <p14:cNvContentPartPr/>
              <p14:nvPr/>
            </p14:nvContentPartPr>
            <p14:xfrm>
              <a:off x="9080293" y="3772733"/>
              <a:ext cx="1725480" cy="212040"/>
            </p14:xfrm>
          </p:contentPart>
        </mc:Choice>
        <mc:Fallback xmlns="">
          <p:pic>
            <p:nvPicPr>
              <p:cNvPr id="145" name="Inkt 145">
                <a:extLst>
                  <a:ext uri="{FF2B5EF4-FFF2-40B4-BE49-F238E27FC236}">
                    <a16:creationId xmlns:a16="http://schemas.microsoft.com/office/drawing/2014/main" id="{4BBD8633-E931-D644-94AB-2D7666E0EBE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049693" y="3742133"/>
                <a:ext cx="1786680" cy="2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76758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2BF81F6-011A-4811-8142-69CFBB83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83" y="1936693"/>
            <a:ext cx="7229475" cy="3609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AED35381-7757-A54E-A94F-C03618304FC3}"/>
                  </a:ext>
                </a:extLst>
              </p14:cNvPr>
              <p14:cNvContentPartPr/>
              <p14:nvPr/>
            </p14:nvContentPartPr>
            <p14:xfrm>
              <a:off x="2502733" y="2761927"/>
              <a:ext cx="434160" cy="418320"/>
            </p14:xfrm>
          </p:contentPart>
        </mc:Choice>
        <mc:Fallback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AED35381-7757-A54E-A94F-C03618304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2133" y="2731327"/>
                <a:ext cx="49572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8A36108A-F8D6-3142-A698-26E682899945}"/>
                  </a:ext>
                </a:extLst>
              </p14:cNvPr>
              <p14:cNvContentPartPr/>
              <p14:nvPr/>
            </p14:nvContentPartPr>
            <p14:xfrm>
              <a:off x="5127493" y="2714407"/>
              <a:ext cx="471240" cy="455400"/>
            </p14:xfrm>
          </p:contentPart>
        </mc:Choice>
        <mc:Fallback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8A36108A-F8D6-3142-A698-26E6828999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6893" y="2683807"/>
                <a:ext cx="5328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226AE9E8-6038-A84B-8D0E-D1E14AFE228A}"/>
                  </a:ext>
                </a:extLst>
              </p14:cNvPr>
              <p14:cNvContentPartPr/>
              <p14:nvPr/>
            </p14:nvContentPartPr>
            <p14:xfrm>
              <a:off x="8270653" y="2761927"/>
              <a:ext cx="592920" cy="439560"/>
            </p14:xfrm>
          </p:contentPart>
        </mc:Choice>
        <mc:Fallback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226AE9E8-6038-A84B-8D0E-D1E14AFE22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40053" y="2731327"/>
                <a:ext cx="654480" cy="5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377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38C7DCD-B091-44CA-8D73-6241BDD6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489" y="1889528"/>
            <a:ext cx="6772275" cy="4133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t 15">
                <a:extLst>
                  <a:ext uri="{FF2B5EF4-FFF2-40B4-BE49-F238E27FC236}">
                    <a16:creationId xmlns:a16="http://schemas.microsoft.com/office/drawing/2014/main" id="{A891D65D-82E3-604C-B10E-0639EAA17754}"/>
                  </a:ext>
                </a:extLst>
              </p14:cNvPr>
              <p14:cNvContentPartPr/>
              <p14:nvPr/>
            </p14:nvContentPartPr>
            <p14:xfrm>
              <a:off x="2518573" y="2777767"/>
              <a:ext cx="3090600" cy="153720"/>
            </p14:xfrm>
          </p:contentPart>
        </mc:Choice>
        <mc:Fallback>
          <p:pic>
            <p:nvPicPr>
              <p:cNvPr id="15" name="Inkt 15">
                <a:extLst>
                  <a:ext uri="{FF2B5EF4-FFF2-40B4-BE49-F238E27FC236}">
                    <a16:creationId xmlns:a16="http://schemas.microsoft.com/office/drawing/2014/main" id="{A891D65D-82E3-604C-B10E-0639EAA177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7973" y="2747167"/>
                <a:ext cx="31521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9" name="Inkt 39">
                <a:extLst>
                  <a:ext uri="{FF2B5EF4-FFF2-40B4-BE49-F238E27FC236}">
                    <a16:creationId xmlns:a16="http://schemas.microsoft.com/office/drawing/2014/main" id="{865EC049-A634-704B-BB3D-A869A1790511}"/>
                  </a:ext>
                </a:extLst>
              </p14:cNvPr>
              <p14:cNvContentPartPr/>
              <p14:nvPr/>
            </p14:nvContentPartPr>
            <p14:xfrm>
              <a:off x="2449813" y="4714567"/>
              <a:ext cx="3191040" cy="334080"/>
            </p14:xfrm>
          </p:contentPart>
        </mc:Choice>
        <mc:Fallback>
          <p:pic>
            <p:nvPicPr>
              <p:cNvPr id="39" name="Inkt 39">
                <a:extLst>
                  <a:ext uri="{FF2B5EF4-FFF2-40B4-BE49-F238E27FC236}">
                    <a16:creationId xmlns:a16="http://schemas.microsoft.com/office/drawing/2014/main" id="{865EC049-A634-704B-BB3D-A869A17905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9216" y="4683934"/>
                <a:ext cx="3252233" cy="395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4" name="Inkt 44">
                <a:extLst>
                  <a:ext uri="{FF2B5EF4-FFF2-40B4-BE49-F238E27FC236}">
                    <a16:creationId xmlns:a16="http://schemas.microsoft.com/office/drawing/2014/main" id="{53E3B1F2-D4CB-2D47-94FB-7057DECC913A}"/>
                  </a:ext>
                </a:extLst>
              </p14:cNvPr>
              <p14:cNvContentPartPr/>
              <p14:nvPr/>
            </p14:nvContentPartPr>
            <p14:xfrm>
              <a:off x="1825573" y="4873327"/>
              <a:ext cx="428760" cy="148680"/>
            </p14:xfrm>
          </p:contentPart>
        </mc:Choice>
        <mc:Fallback>
          <p:pic>
            <p:nvPicPr>
              <p:cNvPr id="44" name="Inkt 44">
                <a:extLst>
                  <a:ext uri="{FF2B5EF4-FFF2-40B4-BE49-F238E27FC236}">
                    <a16:creationId xmlns:a16="http://schemas.microsoft.com/office/drawing/2014/main" id="{53E3B1F2-D4CB-2D47-94FB-7057DECC91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4639" y="4842727"/>
                <a:ext cx="489909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2" name="Inkt 52">
                <a:extLst>
                  <a:ext uri="{FF2B5EF4-FFF2-40B4-BE49-F238E27FC236}">
                    <a16:creationId xmlns:a16="http://schemas.microsoft.com/office/drawing/2014/main" id="{48A42239-75D7-1141-8F72-C2C68EF93CC0}"/>
                  </a:ext>
                </a:extLst>
              </p14:cNvPr>
              <p14:cNvContentPartPr/>
              <p14:nvPr/>
            </p14:nvContentPartPr>
            <p14:xfrm>
              <a:off x="5889613" y="5005807"/>
              <a:ext cx="412920" cy="153720"/>
            </p14:xfrm>
          </p:contentPart>
        </mc:Choice>
        <mc:Fallback>
          <p:pic>
            <p:nvPicPr>
              <p:cNvPr id="52" name="Inkt 52">
                <a:extLst>
                  <a:ext uri="{FF2B5EF4-FFF2-40B4-BE49-F238E27FC236}">
                    <a16:creationId xmlns:a16="http://schemas.microsoft.com/office/drawing/2014/main" id="{48A42239-75D7-1141-8F72-C2C68EF93C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58680" y="4975207"/>
                <a:ext cx="474067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4" name="Inkt 53">
                <a:extLst>
                  <a:ext uri="{FF2B5EF4-FFF2-40B4-BE49-F238E27FC236}">
                    <a16:creationId xmlns:a16="http://schemas.microsoft.com/office/drawing/2014/main" id="{C0665519-6798-AD43-9218-B6C5BAD760EC}"/>
                  </a:ext>
                </a:extLst>
              </p14:cNvPr>
              <p14:cNvContentPartPr/>
              <p14:nvPr/>
            </p14:nvContentPartPr>
            <p14:xfrm>
              <a:off x="1756813" y="5116687"/>
              <a:ext cx="497880" cy="545400"/>
            </p14:xfrm>
          </p:contentPart>
        </mc:Choice>
        <mc:Fallback>
          <p:pic>
            <p:nvPicPr>
              <p:cNvPr id="54" name="Inkt 53">
                <a:extLst>
                  <a:ext uri="{FF2B5EF4-FFF2-40B4-BE49-F238E27FC236}">
                    <a16:creationId xmlns:a16="http://schemas.microsoft.com/office/drawing/2014/main" id="{C0665519-6798-AD43-9218-B6C5BAD760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25853" y="5086087"/>
                <a:ext cx="55908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7" name="Inkt 57">
                <a:extLst>
                  <a:ext uri="{FF2B5EF4-FFF2-40B4-BE49-F238E27FC236}">
                    <a16:creationId xmlns:a16="http://schemas.microsoft.com/office/drawing/2014/main" id="{CCB17BE1-DAA8-4845-9B4C-E24A8BF1C8FF}"/>
                  </a:ext>
                </a:extLst>
              </p14:cNvPr>
              <p14:cNvContentPartPr/>
              <p14:nvPr/>
            </p14:nvContentPartPr>
            <p14:xfrm>
              <a:off x="5841733" y="5296687"/>
              <a:ext cx="302040" cy="984600"/>
            </p14:xfrm>
          </p:contentPart>
        </mc:Choice>
        <mc:Fallback>
          <p:pic>
            <p:nvPicPr>
              <p:cNvPr id="57" name="Inkt 57">
                <a:extLst>
                  <a:ext uri="{FF2B5EF4-FFF2-40B4-BE49-F238E27FC236}">
                    <a16:creationId xmlns:a16="http://schemas.microsoft.com/office/drawing/2014/main" id="{CCB17BE1-DAA8-4845-9B4C-E24A8BF1C8F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11133" y="5266087"/>
                <a:ext cx="363240" cy="10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1" name="Inkt 72">
                <a:extLst>
                  <a:ext uri="{FF2B5EF4-FFF2-40B4-BE49-F238E27FC236}">
                    <a16:creationId xmlns:a16="http://schemas.microsoft.com/office/drawing/2014/main" id="{3573C778-F735-5A45-8C0A-665D31B8D66F}"/>
                  </a:ext>
                </a:extLst>
              </p14:cNvPr>
              <p14:cNvContentPartPr/>
              <p14:nvPr/>
            </p14:nvContentPartPr>
            <p14:xfrm>
              <a:off x="343813" y="5185807"/>
              <a:ext cx="682920" cy="391680"/>
            </p14:xfrm>
          </p:contentPart>
        </mc:Choice>
        <mc:Fallback>
          <p:pic>
            <p:nvPicPr>
              <p:cNvPr id="71" name="Inkt 72">
                <a:extLst>
                  <a:ext uri="{FF2B5EF4-FFF2-40B4-BE49-F238E27FC236}">
                    <a16:creationId xmlns:a16="http://schemas.microsoft.com/office/drawing/2014/main" id="{3573C778-F735-5A45-8C0A-665D31B8D6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3213" y="5154875"/>
                <a:ext cx="744480" cy="452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9" name="Inkt 79">
                <a:extLst>
                  <a:ext uri="{FF2B5EF4-FFF2-40B4-BE49-F238E27FC236}">
                    <a16:creationId xmlns:a16="http://schemas.microsoft.com/office/drawing/2014/main" id="{5257E3E4-11C0-DF4A-AD2D-067CD9E3A3DC}"/>
                  </a:ext>
                </a:extLst>
              </p14:cNvPr>
              <p14:cNvContentPartPr/>
              <p14:nvPr/>
            </p14:nvContentPartPr>
            <p14:xfrm>
              <a:off x="275053" y="5651287"/>
              <a:ext cx="820800" cy="900000"/>
            </p14:xfrm>
          </p:contentPart>
        </mc:Choice>
        <mc:Fallback>
          <p:pic>
            <p:nvPicPr>
              <p:cNvPr id="79" name="Inkt 79">
                <a:extLst>
                  <a:ext uri="{FF2B5EF4-FFF2-40B4-BE49-F238E27FC236}">
                    <a16:creationId xmlns:a16="http://schemas.microsoft.com/office/drawing/2014/main" id="{5257E3E4-11C0-DF4A-AD2D-067CD9E3A3D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4440" y="5620687"/>
                <a:ext cx="882387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4" name="Inkt 84">
                <a:extLst>
                  <a:ext uri="{FF2B5EF4-FFF2-40B4-BE49-F238E27FC236}">
                    <a16:creationId xmlns:a16="http://schemas.microsoft.com/office/drawing/2014/main" id="{C968331D-F4BD-D448-B632-98B1562DA112}"/>
                  </a:ext>
                </a:extLst>
              </p14:cNvPr>
              <p14:cNvContentPartPr/>
              <p14:nvPr/>
            </p14:nvContentPartPr>
            <p14:xfrm>
              <a:off x="1317613" y="6333847"/>
              <a:ext cx="375840" cy="264960"/>
            </p14:xfrm>
          </p:contentPart>
        </mc:Choice>
        <mc:Fallback>
          <p:pic>
            <p:nvPicPr>
              <p:cNvPr id="84" name="Inkt 84">
                <a:extLst>
                  <a:ext uri="{FF2B5EF4-FFF2-40B4-BE49-F238E27FC236}">
                    <a16:creationId xmlns:a16="http://schemas.microsoft.com/office/drawing/2014/main" id="{C968331D-F4BD-D448-B632-98B1562DA11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86683" y="6303247"/>
                <a:ext cx="436981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2" name="Inkt 93">
                <a:extLst>
                  <a:ext uri="{FF2B5EF4-FFF2-40B4-BE49-F238E27FC236}">
                    <a16:creationId xmlns:a16="http://schemas.microsoft.com/office/drawing/2014/main" id="{B72355A6-077F-EF43-9DD2-A22B430BA177}"/>
                  </a:ext>
                </a:extLst>
              </p14:cNvPr>
              <p14:cNvContentPartPr/>
              <p14:nvPr/>
            </p14:nvContentPartPr>
            <p14:xfrm>
              <a:off x="1200973" y="5196247"/>
              <a:ext cx="296640" cy="243720"/>
            </p14:xfrm>
          </p:contentPart>
        </mc:Choice>
        <mc:Fallback>
          <p:pic>
            <p:nvPicPr>
              <p:cNvPr id="92" name="Inkt 93">
                <a:extLst>
                  <a:ext uri="{FF2B5EF4-FFF2-40B4-BE49-F238E27FC236}">
                    <a16:creationId xmlns:a16="http://schemas.microsoft.com/office/drawing/2014/main" id="{B72355A6-077F-EF43-9DD2-A22B430BA1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70373" y="5165647"/>
                <a:ext cx="3582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3" name="Inkt 94">
                <a:extLst>
                  <a:ext uri="{FF2B5EF4-FFF2-40B4-BE49-F238E27FC236}">
                    <a16:creationId xmlns:a16="http://schemas.microsoft.com/office/drawing/2014/main" id="{15ED5F2E-F054-8942-A556-E8E331A8A98F}"/>
                  </a:ext>
                </a:extLst>
              </p14:cNvPr>
              <p14:cNvContentPartPr/>
              <p14:nvPr/>
            </p14:nvContentPartPr>
            <p14:xfrm>
              <a:off x="1290973" y="5794207"/>
              <a:ext cx="280800" cy="280800"/>
            </p14:xfrm>
          </p:contentPart>
        </mc:Choice>
        <mc:Fallback>
          <p:pic>
            <p:nvPicPr>
              <p:cNvPr id="93" name="Inkt 94">
                <a:extLst>
                  <a:ext uri="{FF2B5EF4-FFF2-40B4-BE49-F238E27FC236}">
                    <a16:creationId xmlns:a16="http://schemas.microsoft.com/office/drawing/2014/main" id="{15ED5F2E-F054-8942-A556-E8E331A8A98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60373" y="5763607"/>
                <a:ext cx="3420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A9390DDC-F1F7-B447-AB81-3EE0D1DE3C56}"/>
                  </a:ext>
                </a:extLst>
              </p14:cNvPr>
              <p14:cNvContentPartPr/>
              <p14:nvPr/>
            </p14:nvContentPartPr>
            <p14:xfrm>
              <a:off x="264253" y="6693847"/>
              <a:ext cx="238320" cy="100800"/>
            </p14:xfrm>
          </p:contentPart>
        </mc:Choice>
        <mc:Fallback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A9390DDC-F1F7-B447-AB81-3EE0D1DE3C5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3653" y="6663247"/>
                <a:ext cx="299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07" name="Inkt 107">
                <a:extLst>
                  <a:ext uri="{FF2B5EF4-FFF2-40B4-BE49-F238E27FC236}">
                    <a16:creationId xmlns:a16="http://schemas.microsoft.com/office/drawing/2014/main" id="{CFDA11AB-181A-EC42-8D84-744F7E3CDA9A}"/>
                  </a:ext>
                </a:extLst>
              </p14:cNvPr>
              <p14:cNvContentPartPr/>
              <p14:nvPr/>
            </p14:nvContentPartPr>
            <p14:xfrm>
              <a:off x="671773" y="6650287"/>
              <a:ext cx="1550880" cy="231120"/>
            </p14:xfrm>
          </p:contentPart>
        </mc:Choice>
        <mc:Fallback>
          <p:pic>
            <p:nvPicPr>
              <p:cNvPr id="107" name="Inkt 107">
                <a:extLst>
                  <a:ext uri="{FF2B5EF4-FFF2-40B4-BE49-F238E27FC236}">
                    <a16:creationId xmlns:a16="http://schemas.microsoft.com/office/drawing/2014/main" id="{CFDA11AB-181A-EC42-8D84-744F7E3CDA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1173" y="6619687"/>
                <a:ext cx="1612080" cy="2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10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Complexiteitsanalyse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401382F-63F6-4A92-AE9C-18A72E5B8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14" y="1690688"/>
            <a:ext cx="6038009" cy="487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61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2076CD5-31A2-4377-B4E9-C838BD9D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88" y="1690688"/>
            <a:ext cx="6553200" cy="4705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t 6">
                <a:extLst>
                  <a:ext uri="{FF2B5EF4-FFF2-40B4-BE49-F238E27FC236}">
                    <a16:creationId xmlns:a16="http://schemas.microsoft.com/office/drawing/2014/main" id="{5F18A2FA-E65B-2D47-AF2D-4C3D142A2183}"/>
                  </a:ext>
                </a:extLst>
              </p14:cNvPr>
              <p14:cNvContentPartPr/>
              <p14:nvPr/>
            </p14:nvContentPartPr>
            <p14:xfrm>
              <a:off x="5085013" y="1476367"/>
              <a:ext cx="233280" cy="571680"/>
            </p14:xfrm>
          </p:contentPart>
        </mc:Choice>
        <mc:Fallback>
          <p:pic>
            <p:nvPicPr>
              <p:cNvPr id="6" name="Inkt 6">
                <a:extLst>
                  <a:ext uri="{FF2B5EF4-FFF2-40B4-BE49-F238E27FC236}">
                    <a16:creationId xmlns:a16="http://schemas.microsoft.com/office/drawing/2014/main" id="{5F18A2FA-E65B-2D47-AF2D-4C3D142A21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4413" y="1445426"/>
                <a:ext cx="294480" cy="632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A3A2F768-A44D-6B4A-8293-085E7021630C}"/>
                  </a:ext>
                </a:extLst>
              </p14:cNvPr>
              <p14:cNvContentPartPr/>
              <p14:nvPr/>
            </p14:nvContentPartPr>
            <p14:xfrm>
              <a:off x="3899893" y="2169367"/>
              <a:ext cx="296640" cy="238320"/>
            </p14:xfrm>
          </p:contentPart>
        </mc:Choice>
        <mc:Fallback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A3A2F768-A44D-6B4A-8293-085E702163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8933" y="2138767"/>
                <a:ext cx="3582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591A82E3-DFAE-9C4B-99F1-9970A8C2A8EC}"/>
                  </a:ext>
                </a:extLst>
              </p14:cNvPr>
              <p14:cNvContentPartPr/>
              <p14:nvPr/>
            </p14:nvContentPartPr>
            <p14:xfrm>
              <a:off x="5540053" y="2206447"/>
              <a:ext cx="328320" cy="217440"/>
            </p14:xfrm>
          </p:contentPart>
        </mc:Choice>
        <mc:Fallback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591A82E3-DFAE-9C4B-99F1-9970A8C2A8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9453" y="2175847"/>
                <a:ext cx="3898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9DA2FF75-5D48-C542-B4F7-60D59CEE57AB}"/>
                  </a:ext>
                </a:extLst>
              </p14:cNvPr>
              <p14:cNvContentPartPr/>
              <p14:nvPr/>
            </p14:nvContentPartPr>
            <p14:xfrm>
              <a:off x="4709533" y="2153527"/>
              <a:ext cx="386640" cy="264960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9DA2FF75-5D48-C542-B4F7-60D59CEE57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8573" y="2122927"/>
                <a:ext cx="4478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Inkt 21">
                <a:extLst>
                  <a:ext uri="{FF2B5EF4-FFF2-40B4-BE49-F238E27FC236}">
                    <a16:creationId xmlns:a16="http://schemas.microsoft.com/office/drawing/2014/main" id="{9CBFEEA2-1219-2645-ABB6-B47A4A38E2A1}"/>
                  </a:ext>
                </a:extLst>
              </p14:cNvPr>
              <p14:cNvContentPartPr/>
              <p14:nvPr/>
            </p14:nvContentPartPr>
            <p14:xfrm>
              <a:off x="4148653" y="2513527"/>
              <a:ext cx="1375920" cy="508320"/>
            </p14:xfrm>
          </p:contentPart>
        </mc:Choice>
        <mc:Fallback>
          <p:pic>
            <p:nvPicPr>
              <p:cNvPr id="21" name="Inkt 21">
                <a:extLst>
                  <a:ext uri="{FF2B5EF4-FFF2-40B4-BE49-F238E27FC236}">
                    <a16:creationId xmlns:a16="http://schemas.microsoft.com/office/drawing/2014/main" id="{9CBFEEA2-1219-2645-ABB6-B47A4A38E2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17701" y="2482567"/>
                <a:ext cx="1437104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4" name="Inkt 44">
                <a:extLst>
                  <a:ext uri="{FF2B5EF4-FFF2-40B4-BE49-F238E27FC236}">
                    <a16:creationId xmlns:a16="http://schemas.microsoft.com/office/drawing/2014/main" id="{1154402B-DAA9-2649-9E9E-5FDFB9CEC1E2}"/>
                  </a:ext>
                </a:extLst>
              </p14:cNvPr>
              <p14:cNvContentPartPr/>
              <p14:nvPr/>
            </p14:nvContentPartPr>
            <p14:xfrm>
              <a:off x="3957853" y="3751567"/>
              <a:ext cx="1921320" cy="402840"/>
            </p14:xfrm>
          </p:contentPart>
        </mc:Choice>
        <mc:Fallback>
          <p:pic>
            <p:nvPicPr>
              <p:cNvPr id="44" name="Inkt 44">
                <a:extLst>
                  <a:ext uri="{FF2B5EF4-FFF2-40B4-BE49-F238E27FC236}">
                    <a16:creationId xmlns:a16="http://schemas.microsoft.com/office/drawing/2014/main" id="{1154402B-DAA9-2649-9E9E-5FDFB9CEC1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27253" y="3720940"/>
                <a:ext cx="1982520" cy="464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6" name="Inkt 45">
                <a:extLst>
                  <a:ext uri="{FF2B5EF4-FFF2-40B4-BE49-F238E27FC236}">
                    <a16:creationId xmlns:a16="http://schemas.microsoft.com/office/drawing/2014/main" id="{B711CF9F-CFEB-BE43-8EAC-E901518E847D}"/>
                  </a:ext>
                </a:extLst>
              </p14:cNvPr>
              <p14:cNvContentPartPr/>
              <p14:nvPr/>
            </p14:nvContentPartPr>
            <p14:xfrm>
              <a:off x="6339253" y="4587847"/>
              <a:ext cx="439560" cy="137880"/>
            </p14:xfrm>
          </p:contentPart>
        </mc:Choice>
        <mc:Fallback>
          <p:pic>
            <p:nvPicPr>
              <p:cNvPr id="46" name="Inkt 45">
                <a:extLst>
                  <a:ext uri="{FF2B5EF4-FFF2-40B4-BE49-F238E27FC236}">
                    <a16:creationId xmlns:a16="http://schemas.microsoft.com/office/drawing/2014/main" id="{B711CF9F-CFEB-BE43-8EAC-E901518E84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08653" y="4556887"/>
                <a:ext cx="500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7" name="Inkt 46">
                <a:extLst>
                  <a:ext uri="{FF2B5EF4-FFF2-40B4-BE49-F238E27FC236}">
                    <a16:creationId xmlns:a16="http://schemas.microsoft.com/office/drawing/2014/main" id="{5F9D4E90-980E-8043-8047-BB13F576932D}"/>
                  </a:ext>
                </a:extLst>
              </p14:cNvPr>
              <p14:cNvContentPartPr/>
              <p14:nvPr/>
            </p14:nvContentPartPr>
            <p14:xfrm>
              <a:off x="6127573" y="4947487"/>
              <a:ext cx="709560" cy="608760"/>
            </p14:xfrm>
          </p:contentPart>
        </mc:Choice>
        <mc:Fallback>
          <p:pic>
            <p:nvPicPr>
              <p:cNvPr id="47" name="Inkt 46">
                <a:extLst>
                  <a:ext uri="{FF2B5EF4-FFF2-40B4-BE49-F238E27FC236}">
                    <a16:creationId xmlns:a16="http://schemas.microsoft.com/office/drawing/2014/main" id="{5F9D4E90-980E-8043-8047-BB13F576932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96973" y="4916887"/>
                <a:ext cx="77076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9" name="Inkt 72">
                <a:extLst>
                  <a:ext uri="{FF2B5EF4-FFF2-40B4-BE49-F238E27FC236}">
                    <a16:creationId xmlns:a16="http://schemas.microsoft.com/office/drawing/2014/main" id="{64758445-2E01-9446-9261-D063DAB21B66}"/>
                  </a:ext>
                </a:extLst>
              </p14:cNvPr>
              <p14:cNvContentPartPr/>
              <p14:nvPr/>
            </p14:nvContentPartPr>
            <p14:xfrm>
              <a:off x="7207213" y="5185807"/>
              <a:ext cx="1730880" cy="360000"/>
            </p14:xfrm>
          </p:contentPart>
        </mc:Choice>
        <mc:Fallback>
          <p:pic>
            <p:nvPicPr>
              <p:cNvPr id="69" name="Inkt 72">
                <a:extLst>
                  <a:ext uri="{FF2B5EF4-FFF2-40B4-BE49-F238E27FC236}">
                    <a16:creationId xmlns:a16="http://schemas.microsoft.com/office/drawing/2014/main" id="{64758445-2E01-9446-9261-D063DAB21B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76253" y="5154878"/>
                <a:ext cx="1792080" cy="421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0" name="Inkt 73">
                <a:extLst>
                  <a:ext uri="{FF2B5EF4-FFF2-40B4-BE49-F238E27FC236}">
                    <a16:creationId xmlns:a16="http://schemas.microsoft.com/office/drawing/2014/main" id="{580E124A-6D7F-0241-8E27-FA99FAD4EBF3}"/>
                  </a:ext>
                </a:extLst>
              </p14:cNvPr>
              <p14:cNvContentPartPr/>
              <p14:nvPr/>
            </p14:nvContentPartPr>
            <p14:xfrm>
              <a:off x="8434813" y="4487047"/>
              <a:ext cx="852480" cy="328680"/>
            </p14:xfrm>
          </p:contentPart>
        </mc:Choice>
        <mc:Fallback>
          <p:pic>
            <p:nvPicPr>
              <p:cNvPr id="70" name="Inkt 73">
                <a:extLst>
                  <a:ext uri="{FF2B5EF4-FFF2-40B4-BE49-F238E27FC236}">
                    <a16:creationId xmlns:a16="http://schemas.microsoft.com/office/drawing/2014/main" id="{580E124A-6D7F-0241-8E27-FA99FAD4EBF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04213" y="4456413"/>
                <a:ext cx="913680" cy="390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1" name="Inkt 74">
                <a:extLst>
                  <a:ext uri="{FF2B5EF4-FFF2-40B4-BE49-F238E27FC236}">
                    <a16:creationId xmlns:a16="http://schemas.microsoft.com/office/drawing/2014/main" id="{5906419F-0699-2646-BD81-3A6CFA4C687F}"/>
                  </a:ext>
                </a:extLst>
              </p14:cNvPr>
              <p14:cNvContentPartPr/>
              <p14:nvPr/>
            </p14:nvContentPartPr>
            <p14:xfrm>
              <a:off x="7122253" y="4561207"/>
              <a:ext cx="1074600" cy="264960"/>
            </p14:xfrm>
          </p:contentPart>
        </mc:Choice>
        <mc:Fallback>
          <p:pic>
            <p:nvPicPr>
              <p:cNvPr id="71" name="Inkt 74">
                <a:extLst>
                  <a:ext uri="{FF2B5EF4-FFF2-40B4-BE49-F238E27FC236}">
                    <a16:creationId xmlns:a16="http://schemas.microsoft.com/office/drawing/2014/main" id="{5906419F-0699-2646-BD81-3A6CFA4C687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91653" y="4530607"/>
                <a:ext cx="11358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9" name="Inkt 79">
                <a:extLst>
                  <a:ext uri="{FF2B5EF4-FFF2-40B4-BE49-F238E27FC236}">
                    <a16:creationId xmlns:a16="http://schemas.microsoft.com/office/drawing/2014/main" id="{532574B5-ACA3-3E47-9DCF-E4881367F460}"/>
                  </a:ext>
                </a:extLst>
              </p14:cNvPr>
              <p14:cNvContentPartPr/>
              <p14:nvPr/>
            </p14:nvContentPartPr>
            <p14:xfrm>
              <a:off x="9196573" y="5113807"/>
              <a:ext cx="1556280" cy="315720"/>
            </p14:xfrm>
          </p:contentPart>
        </mc:Choice>
        <mc:Fallback>
          <p:pic>
            <p:nvPicPr>
              <p:cNvPr id="79" name="Inkt 79">
                <a:extLst>
                  <a:ext uri="{FF2B5EF4-FFF2-40B4-BE49-F238E27FC236}">
                    <a16:creationId xmlns:a16="http://schemas.microsoft.com/office/drawing/2014/main" id="{532574B5-ACA3-3E47-9DCF-E4881367F46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65973" y="5083172"/>
                <a:ext cx="1617480" cy="377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1132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8543CF-F16E-49B3-82EC-3A534D55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75" y="514350"/>
            <a:ext cx="6486525" cy="58293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CB51C06-0724-485E-B52F-DCDD517E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7" y="1690688"/>
            <a:ext cx="3684781" cy="8083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t 8">
                <a:extLst>
                  <a:ext uri="{FF2B5EF4-FFF2-40B4-BE49-F238E27FC236}">
                    <a16:creationId xmlns:a16="http://schemas.microsoft.com/office/drawing/2014/main" id="{077A5543-244E-614F-A4F5-5D3A6BF987B9}"/>
                  </a:ext>
                </a:extLst>
              </p14:cNvPr>
              <p14:cNvContentPartPr/>
              <p14:nvPr/>
            </p14:nvContentPartPr>
            <p14:xfrm>
              <a:off x="3227773" y="2508127"/>
              <a:ext cx="788760" cy="37440"/>
            </p14:xfrm>
          </p:contentPart>
        </mc:Choice>
        <mc:Fallback>
          <p:pic>
            <p:nvPicPr>
              <p:cNvPr id="8" name="Inkt 8">
                <a:extLst>
                  <a:ext uri="{FF2B5EF4-FFF2-40B4-BE49-F238E27FC236}">
                    <a16:creationId xmlns:a16="http://schemas.microsoft.com/office/drawing/2014/main" id="{077A5543-244E-614F-A4F5-5D3A6BF987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7173" y="2477527"/>
                <a:ext cx="8503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1" name="Inkt 281">
                <a:extLst>
                  <a:ext uri="{FF2B5EF4-FFF2-40B4-BE49-F238E27FC236}">
                    <a16:creationId xmlns:a16="http://schemas.microsoft.com/office/drawing/2014/main" id="{8C68320F-B46C-5F40-8F0B-9F818AD3C71B}"/>
                  </a:ext>
                </a:extLst>
              </p14:cNvPr>
              <p14:cNvContentPartPr/>
              <p14:nvPr/>
            </p14:nvContentPartPr>
            <p14:xfrm>
              <a:off x="253813" y="6381727"/>
              <a:ext cx="2900160" cy="524160"/>
            </p14:xfrm>
          </p:contentPart>
        </mc:Choice>
        <mc:Fallback>
          <p:pic>
            <p:nvPicPr>
              <p:cNvPr id="281" name="Inkt 281">
                <a:extLst>
                  <a:ext uri="{FF2B5EF4-FFF2-40B4-BE49-F238E27FC236}">
                    <a16:creationId xmlns:a16="http://schemas.microsoft.com/office/drawing/2014/main" id="{8C68320F-B46C-5F40-8F0B-9F818AD3C7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213" y="6350767"/>
                <a:ext cx="29617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7" name="Inkt 308">
                <a:extLst>
                  <a:ext uri="{FF2B5EF4-FFF2-40B4-BE49-F238E27FC236}">
                    <a16:creationId xmlns:a16="http://schemas.microsoft.com/office/drawing/2014/main" id="{1FDA69BD-E2CA-AC4A-B44E-7ACF0808F579}"/>
                  </a:ext>
                </a:extLst>
              </p14:cNvPr>
              <p14:cNvContentPartPr/>
              <p14:nvPr/>
            </p14:nvContentPartPr>
            <p14:xfrm>
              <a:off x="486733" y="4010767"/>
              <a:ext cx="2561400" cy="624197"/>
            </p14:xfrm>
          </p:contentPart>
        </mc:Choice>
        <mc:Fallback>
          <p:pic>
            <p:nvPicPr>
              <p:cNvPr id="307" name="Inkt 308">
                <a:extLst>
                  <a:ext uri="{FF2B5EF4-FFF2-40B4-BE49-F238E27FC236}">
                    <a16:creationId xmlns:a16="http://schemas.microsoft.com/office/drawing/2014/main" id="{1FDA69BD-E2CA-AC4A-B44E-7ACF0808F5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133" y="3980169"/>
                <a:ext cx="2622960" cy="685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0" name="Inkt 320">
                <a:extLst>
                  <a:ext uri="{FF2B5EF4-FFF2-40B4-BE49-F238E27FC236}">
                    <a16:creationId xmlns:a16="http://schemas.microsoft.com/office/drawing/2014/main" id="{BBE8CFB7-2FF0-6B4C-A575-D14B8368DED0}"/>
                  </a:ext>
                </a:extLst>
              </p14:cNvPr>
              <p14:cNvContentPartPr/>
              <p14:nvPr/>
            </p14:nvContentPartPr>
            <p14:xfrm>
              <a:off x="465493" y="4709527"/>
              <a:ext cx="2646360" cy="1582560"/>
            </p14:xfrm>
          </p:contentPart>
        </mc:Choice>
        <mc:Fallback>
          <p:pic>
            <p:nvPicPr>
              <p:cNvPr id="320" name="Inkt 320">
                <a:extLst>
                  <a:ext uri="{FF2B5EF4-FFF2-40B4-BE49-F238E27FC236}">
                    <a16:creationId xmlns:a16="http://schemas.microsoft.com/office/drawing/2014/main" id="{BBE8CFB7-2FF0-6B4C-A575-D14B8368DE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893" y="4678567"/>
                <a:ext cx="2707560" cy="16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9" name="Inkt 328">
                <a:extLst>
                  <a:ext uri="{FF2B5EF4-FFF2-40B4-BE49-F238E27FC236}">
                    <a16:creationId xmlns:a16="http://schemas.microsoft.com/office/drawing/2014/main" id="{930D425A-9397-464E-BB1B-B919B0E0BEA6}"/>
                  </a:ext>
                </a:extLst>
              </p14:cNvPr>
              <p14:cNvContentPartPr/>
              <p14:nvPr/>
            </p14:nvContentPartPr>
            <p14:xfrm>
              <a:off x="3423613" y="6577207"/>
              <a:ext cx="259560" cy="84960"/>
            </p14:xfrm>
          </p:contentPart>
        </mc:Choice>
        <mc:Fallback>
          <p:pic>
            <p:nvPicPr>
              <p:cNvPr id="329" name="Inkt 328">
                <a:extLst>
                  <a:ext uri="{FF2B5EF4-FFF2-40B4-BE49-F238E27FC236}">
                    <a16:creationId xmlns:a16="http://schemas.microsoft.com/office/drawing/2014/main" id="{930D425A-9397-464E-BB1B-B919B0E0BE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93013" y="6546607"/>
                <a:ext cx="3211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6" name="Inkt 336">
                <a:extLst>
                  <a:ext uri="{FF2B5EF4-FFF2-40B4-BE49-F238E27FC236}">
                    <a16:creationId xmlns:a16="http://schemas.microsoft.com/office/drawing/2014/main" id="{B8950749-0F65-6947-8EF3-5888855A5EE6}"/>
                  </a:ext>
                </a:extLst>
              </p14:cNvPr>
              <p14:cNvContentPartPr/>
              <p14:nvPr/>
            </p14:nvContentPartPr>
            <p14:xfrm>
              <a:off x="3920773" y="6466327"/>
              <a:ext cx="423720" cy="174960"/>
            </p14:xfrm>
          </p:contentPart>
        </mc:Choice>
        <mc:Fallback>
          <p:pic>
            <p:nvPicPr>
              <p:cNvPr id="336" name="Inkt 336">
                <a:extLst>
                  <a:ext uri="{FF2B5EF4-FFF2-40B4-BE49-F238E27FC236}">
                    <a16:creationId xmlns:a16="http://schemas.microsoft.com/office/drawing/2014/main" id="{B8950749-0F65-6947-8EF3-5888855A5E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90173" y="6435727"/>
                <a:ext cx="484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1" name="Inkt 341">
                <a:extLst>
                  <a:ext uri="{FF2B5EF4-FFF2-40B4-BE49-F238E27FC236}">
                    <a16:creationId xmlns:a16="http://schemas.microsoft.com/office/drawing/2014/main" id="{6CA36CD0-D8B2-C746-9D72-6FBAB9B104CD}"/>
                  </a:ext>
                </a:extLst>
              </p14:cNvPr>
              <p14:cNvContentPartPr/>
              <p14:nvPr/>
            </p14:nvContentPartPr>
            <p14:xfrm>
              <a:off x="4534933" y="6418447"/>
              <a:ext cx="470880" cy="201600"/>
            </p14:xfrm>
          </p:contentPart>
        </mc:Choice>
        <mc:Fallback>
          <p:pic>
            <p:nvPicPr>
              <p:cNvPr id="341" name="Inkt 341">
                <a:extLst>
                  <a:ext uri="{FF2B5EF4-FFF2-40B4-BE49-F238E27FC236}">
                    <a16:creationId xmlns:a16="http://schemas.microsoft.com/office/drawing/2014/main" id="{6CA36CD0-D8B2-C746-9D72-6FBAB9B104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03997" y="6387847"/>
                <a:ext cx="532393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5" name="Inkt 345">
                <a:extLst>
                  <a:ext uri="{FF2B5EF4-FFF2-40B4-BE49-F238E27FC236}">
                    <a16:creationId xmlns:a16="http://schemas.microsoft.com/office/drawing/2014/main" id="{5F8A6675-269B-2847-BCA7-4459706C94C6}"/>
                  </a:ext>
                </a:extLst>
              </p14:cNvPr>
              <p14:cNvContentPartPr/>
              <p14:nvPr/>
            </p14:nvContentPartPr>
            <p14:xfrm>
              <a:off x="142573" y="2714407"/>
              <a:ext cx="4810320" cy="1190520"/>
            </p14:xfrm>
          </p:contentPart>
        </mc:Choice>
        <mc:Fallback>
          <p:pic>
            <p:nvPicPr>
              <p:cNvPr id="345" name="Inkt 345">
                <a:extLst>
                  <a:ext uri="{FF2B5EF4-FFF2-40B4-BE49-F238E27FC236}">
                    <a16:creationId xmlns:a16="http://schemas.microsoft.com/office/drawing/2014/main" id="{5F8A6675-269B-2847-BCA7-4459706C94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973" y="2683807"/>
                <a:ext cx="4871880" cy="12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706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EAA9520-A33E-4754-A04E-287D6FA3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6" y="1479226"/>
            <a:ext cx="7055486" cy="42640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4" name="Inkt 114">
                <a:extLst>
                  <a:ext uri="{FF2B5EF4-FFF2-40B4-BE49-F238E27FC236}">
                    <a16:creationId xmlns:a16="http://schemas.microsoft.com/office/drawing/2014/main" id="{CC59E59C-D707-B348-BE96-0AD81D6572EC}"/>
                  </a:ext>
                </a:extLst>
              </p14:cNvPr>
              <p14:cNvContentPartPr/>
              <p14:nvPr/>
            </p14:nvContentPartPr>
            <p14:xfrm>
              <a:off x="8254813" y="2772727"/>
              <a:ext cx="3757320" cy="4111920"/>
            </p14:xfrm>
          </p:contentPart>
        </mc:Choice>
        <mc:Fallback>
          <p:pic>
            <p:nvPicPr>
              <p:cNvPr id="114" name="Inkt 114">
                <a:extLst>
                  <a:ext uri="{FF2B5EF4-FFF2-40B4-BE49-F238E27FC236}">
                    <a16:creationId xmlns:a16="http://schemas.microsoft.com/office/drawing/2014/main" id="{CC59E59C-D707-B348-BE96-0AD81D6572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4213" y="2742127"/>
                <a:ext cx="3818880" cy="41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6" name="Inkt 115">
                <a:extLst>
                  <a:ext uri="{FF2B5EF4-FFF2-40B4-BE49-F238E27FC236}">
                    <a16:creationId xmlns:a16="http://schemas.microsoft.com/office/drawing/2014/main" id="{1E7AD278-823C-7F4C-9B8C-49DEA0FF415E}"/>
                  </a:ext>
                </a:extLst>
              </p14:cNvPr>
              <p14:cNvContentPartPr/>
              <p14:nvPr/>
            </p14:nvContentPartPr>
            <p14:xfrm>
              <a:off x="7402693" y="5059807"/>
              <a:ext cx="555840" cy="180360"/>
            </p14:xfrm>
          </p:contentPart>
        </mc:Choice>
        <mc:Fallback>
          <p:pic>
            <p:nvPicPr>
              <p:cNvPr id="116" name="Inkt 115">
                <a:extLst>
                  <a:ext uri="{FF2B5EF4-FFF2-40B4-BE49-F238E27FC236}">
                    <a16:creationId xmlns:a16="http://schemas.microsoft.com/office/drawing/2014/main" id="{1E7AD278-823C-7F4C-9B8C-49DEA0FF41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2093" y="5029207"/>
                <a:ext cx="61740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262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CC677521-14F9-46C6-9E5E-506F94591B86}"/>
              </a:ext>
            </a:extLst>
          </p:cNvPr>
          <p:cNvSpPr txBox="1"/>
          <p:nvPr/>
        </p:nvSpPr>
        <p:spPr>
          <a:xfrm>
            <a:off x="4555114" y="2183115"/>
            <a:ext cx="24007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ZoekGetal</a:t>
            </a:r>
            <a:r>
              <a:rPr lang="en-US" dirty="0"/>
              <a:t>(5,[1,2,3,4,5])</a:t>
            </a:r>
          </a:p>
          <a:p>
            <a:r>
              <a:rPr lang="en-US" dirty="0"/>
              <a:t>&gt; </a:t>
            </a:r>
            <a:r>
              <a:rPr lang="fr-BE" dirty="0"/>
              <a:t>4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 err="1"/>
              <a:t>ZoekGetal</a:t>
            </a:r>
            <a:r>
              <a:rPr lang="en-US" dirty="0"/>
              <a:t>(5,[1,2,3,4,</a:t>
            </a:r>
            <a:r>
              <a:rPr lang="fr-BE" dirty="0"/>
              <a:t>6</a:t>
            </a:r>
            <a:r>
              <a:rPr lang="en-US" dirty="0"/>
              <a:t>])</a:t>
            </a:r>
          </a:p>
          <a:p>
            <a:r>
              <a:rPr lang="en-US" dirty="0"/>
              <a:t>&gt; -1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5810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667</Words>
  <Application>Microsoft Office PowerPoint</Application>
  <PresentationFormat>Breedbeeld</PresentationFormat>
  <Paragraphs>188</Paragraphs>
  <Slides>82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82</vt:i4>
      </vt:variant>
    </vt:vector>
  </HeadingPairs>
  <TitlesOfParts>
    <vt:vector size="83" baseType="lpstr">
      <vt:lpstr>Kantoorthema</vt:lpstr>
      <vt:lpstr>Zoek- en sorteeralgoritmen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Complexiteitsanalyse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Complexiteitsanalyse</vt:lpstr>
      <vt:lpstr>Zoek- en sorteeralgoritmen</vt:lpstr>
      <vt:lpstr>Binair zoeken</vt:lpstr>
      <vt:lpstr>Binair zoeken</vt:lpstr>
      <vt:lpstr>Oefening</vt:lpstr>
      <vt:lpstr>Oplossing</vt:lpstr>
      <vt:lpstr>Oplossing</vt:lpstr>
      <vt:lpstr>Oplossing</vt:lpstr>
      <vt:lpstr>Binair zoeken -&gt; recursief</vt:lpstr>
      <vt:lpstr>Binair zoeken -&gt; recursief</vt:lpstr>
      <vt:lpstr>Binair zoeken -&gt; recursief</vt:lpstr>
      <vt:lpstr>Oefening</vt:lpstr>
      <vt:lpstr>Oplossing</vt:lpstr>
      <vt:lpstr>Oplossing</vt:lpstr>
      <vt:lpstr>Oplossing</vt:lpstr>
      <vt:lpstr>Zoek- en sorteeralgoritmen</vt:lpstr>
      <vt:lpstr>PowerPoint-presentatie</vt:lpstr>
      <vt:lpstr>PowerPoint-presentatie</vt:lpstr>
      <vt:lpstr>Oefening</vt:lpstr>
      <vt:lpstr>Oplossing</vt:lpstr>
      <vt:lpstr>Oplossing</vt:lpstr>
      <vt:lpstr>Oplossing</vt:lpstr>
      <vt:lpstr>Oplossing</vt:lpstr>
      <vt:lpstr>Zoek- en sorteeralgoritmen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Oplossing</vt:lpstr>
      <vt:lpstr>Zoek- en sorteeralgoritmen</vt:lpstr>
      <vt:lpstr>Merge sort</vt:lpstr>
      <vt:lpstr>Merge sort</vt:lpstr>
      <vt:lpstr>Merge sort</vt:lpstr>
      <vt:lpstr>Merge sort</vt:lpstr>
      <vt:lpstr>Merge sort</vt:lpstr>
      <vt:lpstr>PowerPoint-presentatie</vt:lpstr>
      <vt:lpstr>PowerPoint-presentatie</vt:lpstr>
      <vt:lpstr>Oefening</vt:lpstr>
      <vt:lpstr>PowerPoint-presentatie</vt:lpstr>
      <vt:lpstr>Oefening</vt:lpstr>
      <vt:lpstr>Oplossing</vt:lpstr>
      <vt:lpstr>Oplossing</vt:lpstr>
      <vt:lpstr>Oplossing</vt:lpstr>
      <vt:lpstr>Oplossing</vt:lpstr>
      <vt:lpstr>Zoek- en sorteeralgoritmen</vt:lpstr>
      <vt:lpstr>Quicksort</vt:lpstr>
      <vt:lpstr>Quicksort</vt:lpstr>
      <vt:lpstr>Quicksort</vt:lpstr>
      <vt:lpstr>Quicksort</vt:lpstr>
      <vt:lpstr>Quicksort</vt:lpstr>
      <vt:lpstr>Quicksort</vt:lpstr>
      <vt:lpstr>Quicksort</vt:lpstr>
      <vt:lpstr>Quicksort</vt:lpstr>
      <vt:lpstr>Quicksort</vt:lpstr>
      <vt:lpstr>Quicksort</vt:lpstr>
      <vt:lpstr>Quicksort</vt:lpstr>
      <vt:lpstr>Partitioneren?</vt:lpstr>
      <vt:lpstr>Partitioneren?</vt:lpstr>
      <vt:lpstr>Partitioneren?</vt:lpstr>
      <vt:lpstr>PowerPoint-presentatie</vt:lpstr>
      <vt:lpstr>PowerPoint-presentatie</vt:lpstr>
      <vt:lpstr>Oefening</vt:lpstr>
      <vt:lpstr>Oplossing</vt:lpstr>
      <vt:lpstr>Oplossing</vt:lpstr>
      <vt:lpstr>Oefening</vt:lpstr>
      <vt:lpstr>Oplossing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Recursie</dc:title>
  <dc:creator>Iris STEENHOUT</dc:creator>
  <cp:lastModifiedBy>Iris STEENHOUT</cp:lastModifiedBy>
  <cp:revision>47</cp:revision>
  <dcterms:created xsi:type="dcterms:W3CDTF">2019-03-06T17:11:56Z</dcterms:created>
  <dcterms:modified xsi:type="dcterms:W3CDTF">2019-03-24T19:58:28Z</dcterms:modified>
</cp:coreProperties>
</file>